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handoutMasterIdLst>
    <p:handoutMasterId r:id="rId4"/>
  </p:handoutMasterIdLst>
  <p:sldIdLst>
    <p:sldId id="258" r:id="rId2"/>
  </p:sldIdLst>
  <p:sldSz cx="28800425" cy="39600188"/>
  <p:notesSz cx="6858000" cy="9144000"/>
  <p:defaultTextStyle>
    <a:defPPr>
      <a:defRPr lang="fr-FR"/>
    </a:defPPr>
    <a:lvl1pPr marL="0" algn="l" defTabSz="3908360" rtl="0" eaLnBrk="1" latinLnBrk="0" hangingPunct="1">
      <a:defRPr sz="7689" kern="1200">
        <a:solidFill>
          <a:schemeClr val="tx1"/>
        </a:solidFill>
        <a:latin typeface="+mn-lt"/>
        <a:ea typeface="+mn-ea"/>
        <a:cs typeface="+mn-cs"/>
      </a:defRPr>
    </a:lvl1pPr>
    <a:lvl2pPr marL="1954180" algn="l" defTabSz="3908360" rtl="0" eaLnBrk="1" latinLnBrk="0" hangingPunct="1">
      <a:defRPr sz="7689" kern="1200">
        <a:solidFill>
          <a:schemeClr val="tx1"/>
        </a:solidFill>
        <a:latin typeface="+mn-lt"/>
        <a:ea typeface="+mn-ea"/>
        <a:cs typeface="+mn-cs"/>
      </a:defRPr>
    </a:lvl2pPr>
    <a:lvl3pPr marL="3908360" algn="l" defTabSz="3908360" rtl="0" eaLnBrk="1" latinLnBrk="0" hangingPunct="1">
      <a:defRPr sz="7689" kern="1200">
        <a:solidFill>
          <a:schemeClr val="tx1"/>
        </a:solidFill>
        <a:latin typeface="+mn-lt"/>
        <a:ea typeface="+mn-ea"/>
        <a:cs typeface="+mn-cs"/>
      </a:defRPr>
    </a:lvl3pPr>
    <a:lvl4pPr marL="5862541" algn="l" defTabSz="3908360" rtl="0" eaLnBrk="1" latinLnBrk="0" hangingPunct="1">
      <a:defRPr sz="7689" kern="1200">
        <a:solidFill>
          <a:schemeClr val="tx1"/>
        </a:solidFill>
        <a:latin typeface="+mn-lt"/>
        <a:ea typeface="+mn-ea"/>
        <a:cs typeface="+mn-cs"/>
      </a:defRPr>
    </a:lvl4pPr>
    <a:lvl5pPr marL="7816721" algn="l" defTabSz="3908360" rtl="0" eaLnBrk="1" latinLnBrk="0" hangingPunct="1">
      <a:defRPr sz="7689" kern="1200">
        <a:solidFill>
          <a:schemeClr val="tx1"/>
        </a:solidFill>
        <a:latin typeface="+mn-lt"/>
        <a:ea typeface="+mn-ea"/>
        <a:cs typeface="+mn-cs"/>
      </a:defRPr>
    </a:lvl5pPr>
    <a:lvl6pPr marL="9770901" algn="l" defTabSz="3908360" rtl="0" eaLnBrk="1" latinLnBrk="0" hangingPunct="1">
      <a:defRPr sz="7689" kern="1200">
        <a:solidFill>
          <a:schemeClr val="tx1"/>
        </a:solidFill>
        <a:latin typeface="+mn-lt"/>
        <a:ea typeface="+mn-ea"/>
        <a:cs typeface="+mn-cs"/>
      </a:defRPr>
    </a:lvl6pPr>
    <a:lvl7pPr marL="11725081" algn="l" defTabSz="3908360" rtl="0" eaLnBrk="1" latinLnBrk="0" hangingPunct="1">
      <a:defRPr sz="7689" kern="1200">
        <a:solidFill>
          <a:schemeClr val="tx1"/>
        </a:solidFill>
        <a:latin typeface="+mn-lt"/>
        <a:ea typeface="+mn-ea"/>
        <a:cs typeface="+mn-cs"/>
      </a:defRPr>
    </a:lvl7pPr>
    <a:lvl8pPr marL="13679262" algn="l" defTabSz="3908360" rtl="0" eaLnBrk="1" latinLnBrk="0" hangingPunct="1">
      <a:defRPr sz="7689" kern="1200">
        <a:solidFill>
          <a:schemeClr val="tx1"/>
        </a:solidFill>
        <a:latin typeface="+mn-lt"/>
        <a:ea typeface="+mn-ea"/>
        <a:cs typeface="+mn-cs"/>
      </a:defRPr>
    </a:lvl8pPr>
    <a:lvl9pPr marL="15633442" algn="l" defTabSz="3908360" rtl="0" eaLnBrk="1" latinLnBrk="0" hangingPunct="1">
      <a:defRPr sz="7689"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473" userDrawn="1">
          <p15:clr>
            <a:srgbClr val="A4A3A4"/>
          </p15:clr>
        </p15:guide>
        <p15:guide id="2" pos="907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5E5"/>
    <a:srgbClr val="D68A55"/>
    <a:srgbClr val="8A4C56"/>
    <a:srgbClr val="F6FAFF"/>
    <a:srgbClr val="2D456A"/>
    <a:srgbClr val="A8606C"/>
    <a:srgbClr val="FDEAD3"/>
    <a:srgbClr val="006600"/>
    <a:srgbClr val="008000"/>
    <a:srgbClr val="66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EB344D84-9AFB-497E-A393-DC336BA19D2E}" styleName="Style moyen 3 - Accentuation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5BE263C-DBD7-4A20-BB59-AAB30ACAA65A}" styleName="Style moyen 3 - Accentuation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419" autoAdjust="0"/>
    <p:restoredTop sz="93447" autoAdjust="0"/>
  </p:normalViewPr>
  <p:slideViewPr>
    <p:cSldViewPr>
      <p:cViewPr>
        <p:scale>
          <a:sx n="25" d="100"/>
          <a:sy n="25" d="100"/>
        </p:scale>
        <p:origin x="1224" y="12"/>
      </p:cViewPr>
      <p:guideLst>
        <p:guide orient="horz" pos="12473"/>
        <p:guide pos="9071"/>
      </p:guideLst>
    </p:cSldViewPr>
  </p:slideViewPr>
  <p:notesTextViewPr>
    <p:cViewPr>
      <p:scale>
        <a:sx n="100" d="100"/>
        <a:sy n="100" d="100"/>
      </p:scale>
      <p:origin x="0" y="-4"/>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FC8418E-10D2-40DD-8240-FA143BC31A24}" type="datetimeFigureOut">
              <a:rPr lang="fr-FR" smtClean="0"/>
              <a:pPr/>
              <a:t>23/10/2024</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B9D9907-8A8C-417B-9E30-98B7405BECF9}" type="slidenum">
              <a:rPr lang="fr-FR" smtClean="0"/>
              <a:pPr/>
              <a:t>‹N°›</a:t>
            </a:fld>
            <a:endParaRPr lang="fr-F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46A234A-2D69-432B-BEC2-727B3D6D889C}" type="datetimeFigureOut">
              <a:rPr lang="fr-FR" smtClean="0"/>
              <a:pPr/>
              <a:t>23/10/2024</a:t>
            </a:fld>
            <a:endParaRPr lang="fr-FR"/>
          </a:p>
        </p:txBody>
      </p:sp>
      <p:sp>
        <p:nvSpPr>
          <p:cNvPr id="4" name="Espace réservé de l'image des diapositives 3"/>
          <p:cNvSpPr>
            <a:spLocks noGrp="1" noRot="1" noChangeAspect="1"/>
          </p:cNvSpPr>
          <p:nvPr>
            <p:ph type="sldImg" idx="2"/>
          </p:nvPr>
        </p:nvSpPr>
        <p:spPr>
          <a:xfrm>
            <a:off x="2182813" y="685800"/>
            <a:ext cx="2492375"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91B72C3-3D66-4AD7-A00F-4263BF364569}"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827166" rtl="0" eaLnBrk="1" latinLnBrk="0" hangingPunct="1">
      <a:defRPr sz="1086" kern="1200">
        <a:solidFill>
          <a:schemeClr val="tx1"/>
        </a:solidFill>
        <a:latin typeface="+mn-lt"/>
        <a:ea typeface="+mn-ea"/>
        <a:cs typeface="+mn-cs"/>
      </a:defRPr>
    </a:lvl1pPr>
    <a:lvl2pPr marL="413583" algn="l" defTabSz="827166" rtl="0" eaLnBrk="1" latinLnBrk="0" hangingPunct="1">
      <a:defRPr sz="1086" kern="1200">
        <a:solidFill>
          <a:schemeClr val="tx1"/>
        </a:solidFill>
        <a:latin typeface="+mn-lt"/>
        <a:ea typeface="+mn-ea"/>
        <a:cs typeface="+mn-cs"/>
      </a:defRPr>
    </a:lvl2pPr>
    <a:lvl3pPr marL="827166" algn="l" defTabSz="827166" rtl="0" eaLnBrk="1" latinLnBrk="0" hangingPunct="1">
      <a:defRPr sz="1086" kern="1200">
        <a:solidFill>
          <a:schemeClr val="tx1"/>
        </a:solidFill>
        <a:latin typeface="+mn-lt"/>
        <a:ea typeface="+mn-ea"/>
        <a:cs typeface="+mn-cs"/>
      </a:defRPr>
    </a:lvl3pPr>
    <a:lvl4pPr marL="1240749" algn="l" defTabSz="827166" rtl="0" eaLnBrk="1" latinLnBrk="0" hangingPunct="1">
      <a:defRPr sz="1086" kern="1200">
        <a:solidFill>
          <a:schemeClr val="tx1"/>
        </a:solidFill>
        <a:latin typeface="+mn-lt"/>
        <a:ea typeface="+mn-ea"/>
        <a:cs typeface="+mn-cs"/>
      </a:defRPr>
    </a:lvl4pPr>
    <a:lvl5pPr marL="1654332" algn="l" defTabSz="827166" rtl="0" eaLnBrk="1" latinLnBrk="0" hangingPunct="1">
      <a:defRPr sz="1086" kern="1200">
        <a:solidFill>
          <a:schemeClr val="tx1"/>
        </a:solidFill>
        <a:latin typeface="+mn-lt"/>
        <a:ea typeface="+mn-ea"/>
        <a:cs typeface="+mn-cs"/>
      </a:defRPr>
    </a:lvl5pPr>
    <a:lvl6pPr marL="2067916" algn="l" defTabSz="827166" rtl="0" eaLnBrk="1" latinLnBrk="0" hangingPunct="1">
      <a:defRPr sz="1086" kern="1200">
        <a:solidFill>
          <a:schemeClr val="tx1"/>
        </a:solidFill>
        <a:latin typeface="+mn-lt"/>
        <a:ea typeface="+mn-ea"/>
        <a:cs typeface="+mn-cs"/>
      </a:defRPr>
    </a:lvl6pPr>
    <a:lvl7pPr marL="2481499" algn="l" defTabSz="827166" rtl="0" eaLnBrk="1" latinLnBrk="0" hangingPunct="1">
      <a:defRPr sz="1086" kern="1200">
        <a:solidFill>
          <a:schemeClr val="tx1"/>
        </a:solidFill>
        <a:latin typeface="+mn-lt"/>
        <a:ea typeface="+mn-ea"/>
        <a:cs typeface="+mn-cs"/>
      </a:defRPr>
    </a:lvl7pPr>
    <a:lvl8pPr marL="2895082" algn="l" defTabSz="827166" rtl="0" eaLnBrk="1" latinLnBrk="0" hangingPunct="1">
      <a:defRPr sz="1086" kern="1200">
        <a:solidFill>
          <a:schemeClr val="tx1"/>
        </a:solidFill>
        <a:latin typeface="+mn-lt"/>
        <a:ea typeface="+mn-ea"/>
        <a:cs typeface="+mn-cs"/>
      </a:defRPr>
    </a:lvl8pPr>
    <a:lvl9pPr marL="3308665" algn="l" defTabSz="827166" rtl="0" eaLnBrk="1" latinLnBrk="0" hangingPunct="1">
      <a:defRPr sz="1086"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2182813" y="685800"/>
            <a:ext cx="2492375" cy="3429000"/>
          </a:xfrm>
        </p:spPr>
      </p:sp>
      <p:sp>
        <p:nvSpPr>
          <p:cNvPr id="3" name="Espace réservé des commentaires 2"/>
          <p:cNvSpPr>
            <a:spLocks noGrp="1"/>
          </p:cNvSpPr>
          <p:nvPr>
            <p:ph type="body" idx="1"/>
          </p:nvPr>
        </p:nvSpPr>
        <p:spPr/>
        <p:txBody>
          <a:bodyPr>
            <a:normAutofit/>
          </a:bodyPr>
          <a:lstStyle/>
          <a:p>
            <a:r>
              <a:rPr lang="fr-FR" dirty="0"/>
              <a:t>ce qui indique que la plupart de ces associations précédemment rapportées sont soit coïncidentes ou cliniquement insignifiantes</a:t>
            </a:r>
          </a:p>
        </p:txBody>
      </p:sp>
      <p:sp>
        <p:nvSpPr>
          <p:cNvPr id="4" name="Espace réservé du numéro de diapositive 3"/>
          <p:cNvSpPr>
            <a:spLocks noGrp="1"/>
          </p:cNvSpPr>
          <p:nvPr>
            <p:ph type="sldNum" sz="quarter" idx="10"/>
          </p:nvPr>
        </p:nvSpPr>
        <p:spPr/>
        <p:txBody>
          <a:bodyPr/>
          <a:lstStyle/>
          <a:p>
            <a:fld id="{B91B72C3-3D66-4AD7-A00F-4263BF364569}" type="slidenum">
              <a:rPr lang="fr-FR" smtClean="0"/>
              <a:pPr/>
              <a:t>1</a:t>
            </a:fld>
            <a:endParaRPr lang="fr-FR"/>
          </a:p>
        </p:txBody>
      </p:sp>
    </p:spTree>
    <p:extLst>
      <p:ext uri="{BB962C8B-B14F-4D97-AF65-F5344CB8AC3E}">
        <p14:creationId xmlns:p14="http://schemas.microsoft.com/office/powerpoint/2010/main" val="14506806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2160032" y="12301727"/>
            <a:ext cx="24480362" cy="8488374"/>
          </a:xfrm>
        </p:spPr>
        <p:txBody>
          <a:bodyPr/>
          <a:lstStyle/>
          <a:p>
            <a:r>
              <a:rPr lang="fr-FR"/>
              <a:t>Cliquez pour modifier le style du titre</a:t>
            </a:r>
          </a:p>
        </p:txBody>
      </p:sp>
      <p:sp>
        <p:nvSpPr>
          <p:cNvPr id="3" name="Sous-titre 2"/>
          <p:cNvSpPr>
            <a:spLocks noGrp="1"/>
          </p:cNvSpPr>
          <p:nvPr>
            <p:ph type="subTitle" idx="1"/>
          </p:nvPr>
        </p:nvSpPr>
        <p:spPr>
          <a:xfrm>
            <a:off x="4320064" y="22440107"/>
            <a:ext cx="20160298" cy="10120048"/>
          </a:xfrm>
        </p:spPr>
        <p:txBody>
          <a:bodyPr/>
          <a:lstStyle>
            <a:lvl1pPr marL="0" indent="0" algn="ctr">
              <a:buNone/>
              <a:defRPr>
                <a:solidFill>
                  <a:schemeClr val="tx1">
                    <a:tint val="75000"/>
                  </a:schemeClr>
                </a:solidFill>
              </a:defRPr>
            </a:lvl1pPr>
            <a:lvl2pPr marL="2160270" indent="0" algn="ctr">
              <a:buNone/>
              <a:defRPr>
                <a:solidFill>
                  <a:schemeClr val="tx1">
                    <a:tint val="75000"/>
                  </a:schemeClr>
                </a:solidFill>
              </a:defRPr>
            </a:lvl2pPr>
            <a:lvl3pPr marL="4320540" indent="0" algn="ctr">
              <a:buNone/>
              <a:defRPr>
                <a:solidFill>
                  <a:schemeClr val="tx1">
                    <a:tint val="75000"/>
                  </a:schemeClr>
                </a:solidFill>
              </a:defRPr>
            </a:lvl3pPr>
            <a:lvl4pPr marL="6480810" indent="0" algn="ctr">
              <a:buNone/>
              <a:defRPr>
                <a:solidFill>
                  <a:schemeClr val="tx1">
                    <a:tint val="75000"/>
                  </a:schemeClr>
                </a:solidFill>
              </a:defRPr>
            </a:lvl4pPr>
            <a:lvl5pPr marL="8641080" indent="0" algn="ctr">
              <a:buNone/>
              <a:defRPr>
                <a:solidFill>
                  <a:schemeClr val="tx1">
                    <a:tint val="75000"/>
                  </a:schemeClr>
                </a:solidFill>
              </a:defRPr>
            </a:lvl5pPr>
            <a:lvl6pPr marL="10801350" indent="0" algn="ctr">
              <a:buNone/>
              <a:defRPr>
                <a:solidFill>
                  <a:schemeClr val="tx1">
                    <a:tint val="75000"/>
                  </a:schemeClr>
                </a:solidFill>
              </a:defRPr>
            </a:lvl6pPr>
            <a:lvl7pPr marL="12961620" indent="0" algn="ctr">
              <a:buNone/>
              <a:defRPr>
                <a:solidFill>
                  <a:schemeClr val="tx1">
                    <a:tint val="75000"/>
                  </a:schemeClr>
                </a:solidFill>
              </a:defRPr>
            </a:lvl7pPr>
            <a:lvl8pPr marL="15121890" indent="0" algn="ctr">
              <a:buNone/>
              <a:defRPr>
                <a:solidFill>
                  <a:schemeClr val="tx1">
                    <a:tint val="75000"/>
                  </a:schemeClr>
                </a:solidFill>
              </a:defRPr>
            </a:lvl8pPr>
            <a:lvl9pPr marL="1728216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23/10/2024</a:t>
            </a:fld>
            <a:endParaRPr lang="fr-BE" dirty="0"/>
          </a:p>
        </p:txBody>
      </p:sp>
      <p:sp>
        <p:nvSpPr>
          <p:cNvPr id="5" name="Espace réservé du pied de page 4"/>
          <p:cNvSpPr>
            <a:spLocks noGrp="1"/>
          </p:cNvSpPr>
          <p:nvPr>
            <p:ph type="ftr" sz="quarter" idx="11"/>
          </p:nvPr>
        </p:nvSpPr>
        <p:spPr/>
        <p:txBody>
          <a:bodyPr/>
          <a:lstStyle/>
          <a:p>
            <a:endParaRPr lang="fr-BE"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23/10/2024</a:t>
            </a:fld>
            <a:endParaRPr lang="fr-BE" dirty="0"/>
          </a:p>
        </p:txBody>
      </p:sp>
      <p:sp>
        <p:nvSpPr>
          <p:cNvPr id="5" name="Espace réservé du pied de page 4"/>
          <p:cNvSpPr>
            <a:spLocks noGrp="1"/>
          </p:cNvSpPr>
          <p:nvPr>
            <p:ph type="ftr" sz="quarter" idx="11"/>
          </p:nvPr>
        </p:nvSpPr>
        <p:spPr/>
        <p:txBody>
          <a:bodyPr/>
          <a:lstStyle/>
          <a:p>
            <a:endParaRPr lang="fr-BE"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20880309" y="1585846"/>
            <a:ext cx="6480095" cy="33788494"/>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1440021" y="1585846"/>
            <a:ext cx="18960280" cy="33788494"/>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23/10/2024</a:t>
            </a:fld>
            <a:endParaRPr lang="fr-BE" dirty="0"/>
          </a:p>
        </p:txBody>
      </p:sp>
      <p:sp>
        <p:nvSpPr>
          <p:cNvPr id="5" name="Espace réservé du pied de page 4"/>
          <p:cNvSpPr>
            <a:spLocks noGrp="1"/>
          </p:cNvSpPr>
          <p:nvPr>
            <p:ph type="ftr" sz="quarter" idx="11"/>
          </p:nvPr>
        </p:nvSpPr>
        <p:spPr/>
        <p:txBody>
          <a:bodyPr/>
          <a:lstStyle/>
          <a:p>
            <a:endParaRPr lang="fr-BE"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23/10/2024</a:t>
            </a:fld>
            <a:endParaRPr lang="fr-BE" dirty="0"/>
          </a:p>
        </p:txBody>
      </p:sp>
      <p:sp>
        <p:nvSpPr>
          <p:cNvPr id="5" name="Espace réservé du pied de page 4"/>
          <p:cNvSpPr>
            <a:spLocks noGrp="1"/>
          </p:cNvSpPr>
          <p:nvPr>
            <p:ph type="ftr" sz="quarter" idx="11"/>
          </p:nvPr>
        </p:nvSpPr>
        <p:spPr/>
        <p:txBody>
          <a:bodyPr/>
          <a:lstStyle/>
          <a:p>
            <a:endParaRPr lang="fr-BE"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2275035" y="25446791"/>
            <a:ext cx="24480362" cy="7865038"/>
          </a:xfrm>
        </p:spPr>
        <p:txBody>
          <a:bodyPr anchor="t"/>
          <a:lstStyle>
            <a:lvl1pPr algn="l">
              <a:defRPr sz="18900" b="1" cap="all"/>
            </a:lvl1pPr>
          </a:lstStyle>
          <a:p>
            <a:r>
              <a:rPr lang="fr-FR"/>
              <a:t>Cliquez pour modifier le style du titre</a:t>
            </a:r>
          </a:p>
        </p:txBody>
      </p:sp>
      <p:sp>
        <p:nvSpPr>
          <p:cNvPr id="3" name="Espace réservé du texte 2"/>
          <p:cNvSpPr>
            <a:spLocks noGrp="1"/>
          </p:cNvSpPr>
          <p:nvPr>
            <p:ph type="body" idx="1"/>
          </p:nvPr>
        </p:nvSpPr>
        <p:spPr>
          <a:xfrm>
            <a:off x="2275035" y="16784252"/>
            <a:ext cx="24480362" cy="8662538"/>
          </a:xfrm>
        </p:spPr>
        <p:txBody>
          <a:bodyPr anchor="b"/>
          <a:lstStyle>
            <a:lvl1pPr marL="0" indent="0">
              <a:buNone/>
              <a:defRPr sz="9500">
                <a:solidFill>
                  <a:schemeClr val="tx1">
                    <a:tint val="75000"/>
                  </a:schemeClr>
                </a:solidFill>
              </a:defRPr>
            </a:lvl1pPr>
            <a:lvl2pPr marL="2160270" indent="0">
              <a:buNone/>
              <a:defRPr sz="8500">
                <a:solidFill>
                  <a:schemeClr val="tx1">
                    <a:tint val="75000"/>
                  </a:schemeClr>
                </a:solidFill>
              </a:defRPr>
            </a:lvl2pPr>
            <a:lvl3pPr marL="4320540" indent="0">
              <a:buNone/>
              <a:defRPr sz="7600">
                <a:solidFill>
                  <a:schemeClr val="tx1">
                    <a:tint val="75000"/>
                  </a:schemeClr>
                </a:solidFill>
              </a:defRPr>
            </a:lvl3pPr>
            <a:lvl4pPr marL="6480810" indent="0">
              <a:buNone/>
              <a:defRPr sz="6600">
                <a:solidFill>
                  <a:schemeClr val="tx1">
                    <a:tint val="75000"/>
                  </a:schemeClr>
                </a:solidFill>
              </a:defRPr>
            </a:lvl4pPr>
            <a:lvl5pPr marL="8641080" indent="0">
              <a:buNone/>
              <a:defRPr sz="6600">
                <a:solidFill>
                  <a:schemeClr val="tx1">
                    <a:tint val="75000"/>
                  </a:schemeClr>
                </a:solidFill>
              </a:defRPr>
            </a:lvl5pPr>
            <a:lvl6pPr marL="10801350" indent="0">
              <a:buNone/>
              <a:defRPr sz="6600">
                <a:solidFill>
                  <a:schemeClr val="tx1">
                    <a:tint val="75000"/>
                  </a:schemeClr>
                </a:solidFill>
              </a:defRPr>
            </a:lvl6pPr>
            <a:lvl7pPr marL="12961620" indent="0">
              <a:buNone/>
              <a:defRPr sz="6600">
                <a:solidFill>
                  <a:schemeClr val="tx1">
                    <a:tint val="75000"/>
                  </a:schemeClr>
                </a:solidFill>
              </a:defRPr>
            </a:lvl7pPr>
            <a:lvl8pPr marL="15121890" indent="0">
              <a:buNone/>
              <a:defRPr sz="6600">
                <a:solidFill>
                  <a:schemeClr val="tx1">
                    <a:tint val="75000"/>
                  </a:schemeClr>
                </a:solidFill>
              </a:defRPr>
            </a:lvl8pPr>
            <a:lvl9pPr marL="17282160" indent="0">
              <a:buNone/>
              <a:defRPr sz="66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23/10/2024</a:t>
            </a:fld>
            <a:endParaRPr lang="fr-BE" dirty="0"/>
          </a:p>
        </p:txBody>
      </p:sp>
      <p:sp>
        <p:nvSpPr>
          <p:cNvPr id="5" name="Espace réservé du pied de page 4"/>
          <p:cNvSpPr>
            <a:spLocks noGrp="1"/>
          </p:cNvSpPr>
          <p:nvPr>
            <p:ph type="ftr" sz="quarter" idx="11"/>
          </p:nvPr>
        </p:nvSpPr>
        <p:spPr/>
        <p:txBody>
          <a:bodyPr/>
          <a:lstStyle/>
          <a:p>
            <a:endParaRPr lang="fr-BE"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1440021" y="9240047"/>
            <a:ext cx="12720188" cy="26134294"/>
          </a:xfrm>
        </p:spPr>
        <p:txBody>
          <a:bodyPr/>
          <a:lstStyle>
            <a:lvl1pPr>
              <a:defRPr sz="13200"/>
            </a:lvl1pPr>
            <a:lvl2pPr>
              <a:defRPr sz="11300"/>
            </a:lvl2pPr>
            <a:lvl3pPr>
              <a:defRPr sz="9500"/>
            </a:lvl3pPr>
            <a:lvl4pPr>
              <a:defRPr sz="8500"/>
            </a:lvl4pPr>
            <a:lvl5pPr>
              <a:defRPr sz="8500"/>
            </a:lvl5pPr>
            <a:lvl6pPr>
              <a:defRPr sz="8500"/>
            </a:lvl6pPr>
            <a:lvl7pPr>
              <a:defRPr sz="8500"/>
            </a:lvl7pPr>
            <a:lvl8pPr>
              <a:defRPr sz="8500"/>
            </a:lvl8pPr>
            <a:lvl9pPr>
              <a:defRPr sz="8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14640217" y="9240047"/>
            <a:ext cx="12720188" cy="26134294"/>
          </a:xfrm>
        </p:spPr>
        <p:txBody>
          <a:bodyPr/>
          <a:lstStyle>
            <a:lvl1pPr>
              <a:defRPr sz="13200"/>
            </a:lvl1pPr>
            <a:lvl2pPr>
              <a:defRPr sz="11300"/>
            </a:lvl2pPr>
            <a:lvl3pPr>
              <a:defRPr sz="9500"/>
            </a:lvl3pPr>
            <a:lvl4pPr>
              <a:defRPr sz="8500"/>
            </a:lvl4pPr>
            <a:lvl5pPr>
              <a:defRPr sz="8500"/>
            </a:lvl5pPr>
            <a:lvl6pPr>
              <a:defRPr sz="8500"/>
            </a:lvl6pPr>
            <a:lvl7pPr>
              <a:defRPr sz="8500"/>
            </a:lvl7pPr>
            <a:lvl8pPr>
              <a:defRPr sz="8500"/>
            </a:lvl8pPr>
            <a:lvl9pPr>
              <a:defRPr sz="8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23/10/2024</a:t>
            </a:fld>
            <a:endParaRPr lang="fr-BE" dirty="0"/>
          </a:p>
        </p:txBody>
      </p:sp>
      <p:sp>
        <p:nvSpPr>
          <p:cNvPr id="6" name="Espace réservé du pied de page 5"/>
          <p:cNvSpPr>
            <a:spLocks noGrp="1"/>
          </p:cNvSpPr>
          <p:nvPr>
            <p:ph type="ftr" sz="quarter" idx="11"/>
          </p:nvPr>
        </p:nvSpPr>
        <p:spPr/>
        <p:txBody>
          <a:bodyPr/>
          <a:lstStyle/>
          <a:p>
            <a:endParaRPr lang="fr-BE" dirty="0"/>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1440022" y="8864212"/>
            <a:ext cx="12725189" cy="3694182"/>
          </a:xfrm>
        </p:spPr>
        <p:txBody>
          <a:bodyPr anchor="b"/>
          <a:lstStyle>
            <a:lvl1pPr marL="0" indent="0">
              <a:buNone/>
              <a:defRPr sz="11300" b="1"/>
            </a:lvl1pPr>
            <a:lvl2pPr marL="2160270" indent="0">
              <a:buNone/>
              <a:defRPr sz="9500" b="1"/>
            </a:lvl2pPr>
            <a:lvl3pPr marL="4320540" indent="0">
              <a:buNone/>
              <a:defRPr sz="8500" b="1"/>
            </a:lvl3pPr>
            <a:lvl4pPr marL="6480810" indent="0">
              <a:buNone/>
              <a:defRPr sz="7600" b="1"/>
            </a:lvl4pPr>
            <a:lvl5pPr marL="8641080" indent="0">
              <a:buNone/>
              <a:defRPr sz="7600" b="1"/>
            </a:lvl5pPr>
            <a:lvl6pPr marL="10801350" indent="0">
              <a:buNone/>
              <a:defRPr sz="7600" b="1"/>
            </a:lvl6pPr>
            <a:lvl7pPr marL="12961620" indent="0">
              <a:buNone/>
              <a:defRPr sz="7600" b="1"/>
            </a:lvl7pPr>
            <a:lvl8pPr marL="15121890" indent="0">
              <a:buNone/>
              <a:defRPr sz="7600" b="1"/>
            </a:lvl8pPr>
            <a:lvl9pPr marL="17282160" indent="0">
              <a:buNone/>
              <a:defRPr sz="7600" b="1"/>
            </a:lvl9pPr>
          </a:lstStyle>
          <a:p>
            <a:pPr lvl="0"/>
            <a:r>
              <a:rPr lang="fr-FR"/>
              <a:t>Cliquez pour modifier les styles du texte du masque</a:t>
            </a:r>
          </a:p>
        </p:txBody>
      </p:sp>
      <p:sp>
        <p:nvSpPr>
          <p:cNvPr id="4" name="Espace réservé du contenu 3"/>
          <p:cNvSpPr>
            <a:spLocks noGrp="1"/>
          </p:cNvSpPr>
          <p:nvPr>
            <p:ph sz="half" idx="2"/>
          </p:nvPr>
        </p:nvSpPr>
        <p:spPr>
          <a:xfrm>
            <a:off x="1440022" y="12558393"/>
            <a:ext cx="12725189" cy="22815944"/>
          </a:xfrm>
        </p:spPr>
        <p:txBody>
          <a:bodyPr/>
          <a:lstStyle>
            <a:lvl1pPr>
              <a:defRPr sz="11300"/>
            </a:lvl1pPr>
            <a:lvl2pPr>
              <a:defRPr sz="9500"/>
            </a:lvl2pPr>
            <a:lvl3pPr>
              <a:defRPr sz="8500"/>
            </a:lvl3pPr>
            <a:lvl4pPr>
              <a:defRPr sz="7600"/>
            </a:lvl4pPr>
            <a:lvl5pPr>
              <a:defRPr sz="7600"/>
            </a:lvl5pPr>
            <a:lvl6pPr>
              <a:defRPr sz="7600"/>
            </a:lvl6pPr>
            <a:lvl7pPr>
              <a:defRPr sz="7600"/>
            </a:lvl7pPr>
            <a:lvl8pPr>
              <a:defRPr sz="7600"/>
            </a:lvl8pPr>
            <a:lvl9pPr>
              <a:defRPr sz="7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14630217" y="8864212"/>
            <a:ext cx="12730188" cy="3694182"/>
          </a:xfrm>
        </p:spPr>
        <p:txBody>
          <a:bodyPr anchor="b"/>
          <a:lstStyle>
            <a:lvl1pPr marL="0" indent="0">
              <a:buNone/>
              <a:defRPr sz="11300" b="1"/>
            </a:lvl1pPr>
            <a:lvl2pPr marL="2160270" indent="0">
              <a:buNone/>
              <a:defRPr sz="9500" b="1"/>
            </a:lvl2pPr>
            <a:lvl3pPr marL="4320540" indent="0">
              <a:buNone/>
              <a:defRPr sz="8500" b="1"/>
            </a:lvl3pPr>
            <a:lvl4pPr marL="6480810" indent="0">
              <a:buNone/>
              <a:defRPr sz="7600" b="1"/>
            </a:lvl4pPr>
            <a:lvl5pPr marL="8641080" indent="0">
              <a:buNone/>
              <a:defRPr sz="7600" b="1"/>
            </a:lvl5pPr>
            <a:lvl6pPr marL="10801350" indent="0">
              <a:buNone/>
              <a:defRPr sz="7600" b="1"/>
            </a:lvl6pPr>
            <a:lvl7pPr marL="12961620" indent="0">
              <a:buNone/>
              <a:defRPr sz="7600" b="1"/>
            </a:lvl7pPr>
            <a:lvl8pPr marL="15121890" indent="0">
              <a:buNone/>
              <a:defRPr sz="7600" b="1"/>
            </a:lvl8pPr>
            <a:lvl9pPr marL="17282160" indent="0">
              <a:buNone/>
              <a:defRPr sz="7600" b="1"/>
            </a:lvl9pPr>
          </a:lstStyle>
          <a:p>
            <a:pPr lvl="0"/>
            <a:r>
              <a:rPr lang="fr-FR"/>
              <a:t>Cliquez pour modifier les styles du texte du masque</a:t>
            </a:r>
          </a:p>
        </p:txBody>
      </p:sp>
      <p:sp>
        <p:nvSpPr>
          <p:cNvPr id="6" name="Espace réservé du contenu 5"/>
          <p:cNvSpPr>
            <a:spLocks noGrp="1"/>
          </p:cNvSpPr>
          <p:nvPr>
            <p:ph sz="quarter" idx="4"/>
          </p:nvPr>
        </p:nvSpPr>
        <p:spPr>
          <a:xfrm>
            <a:off x="14630217" y="12558393"/>
            <a:ext cx="12730188" cy="22815944"/>
          </a:xfrm>
        </p:spPr>
        <p:txBody>
          <a:bodyPr/>
          <a:lstStyle>
            <a:lvl1pPr>
              <a:defRPr sz="11300"/>
            </a:lvl1pPr>
            <a:lvl2pPr>
              <a:defRPr sz="9500"/>
            </a:lvl2pPr>
            <a:lvl3pPr>
              <a:defRPr sz="8500"/>
            </a:lvl3pPr>
            <a:lvl4pPr>
              <a:defRPr sz="7600"/>
            </a:lvl4pPr>
            <a:lvl5pPr>
              <a:defRPr sz="7600"/>
            </a:lvl5pPr>
            <a:lvl6pPr>
              <a:defRPr sz="7600"/>
            </a:lvl6pPr>
            <a:lvl7pPr>
              <a:defRPr sz="7600"/>
            </a:lvl7pPr>
            <a:lvl8pPr>
              <a:defRPr sz="7600"/>
            </a:lvl8pPr>
            <a:lvl9pPr>
              <a:defRPr sz="7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AA309A6D-C09C-4548-B29A-6CF363A7E532}" type="datetimeFigureOut">
              <a:rPr lang="fr-FR" smtClean="0"/>
              <a:pPr/>
              <a:t>23/10/2024</a:t>
            </a:fld>
            <a:endParaRPr lang="fr-BE" dirty="0"/>
          </a:p>
        </p:txBody>
      </p:sp>
      <p:sp>
        <p:nvSpPr>
          <p:cNvPr id="8" name="Espace réservé du pied de page 7"/>
          <p:cNvSpPr>
            <a:spLocks noGrp="1"/>
          </p:cNvSpPr>
          <p:nvPr>
            <p:ph type="ftr" sz="quarter" idx="11"/>
          </p:nvPr>
        </p:nvSpPr>
        <p:spPr/>
        <p:txBody>
          <a:bodyPr/>
          <a:lstStyle/>
          <a:p>
            <a:endParaRPr lang="fr-BE" dirty="0"/>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fld id="{AA309A6D-C09C-4548-B29A-6CF363A7E532}" type="datetimeFigureOut">
              <a:rPr lang="fr-FR" smtClean="0"/>
              <a:pPr/>
              <a:t>23/10/2024</a:t>
            </a:fld>
            <a:endParaRPr lang="fr-BE" dirty="0"/>
          </a:p>
        </p:txBody>
      </p:sp>
      <p:sp>
        <p:nvSpPr>
          <p:cNvPr id="4" name="Espace réservé du pied de page 3"/>
          <p:cNvSpPr>
            <a:spLocks noGrp="1"/>
          </p:cNvSpPr>
          <p:nvPr>
            <p:ph type="ftr" sz="quarter" idx="11"/>
          </p:nvPr>
        </p:nvSpPr>
        <p:spPr/>
        <p:txBody>
          <a:bodyPr/>
          <a:lstStyle/>
          <a:p>
            <a:endParaRPr lang="fr-BE" dirty="0"/>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23/10/2024</a:t>
            </a:fld>
            <a:endParaRPr lang="fr-BE" dirty="0"/>
          </a:p>
        </p:txBody>
      </p:sp>
      <p:sp>
        <p:nvSpPr>
          <p:cNvPr id="3" name="Espace réservé du pied de page 2"/>
          <p:cNvSpPr>
            <a:spLocks noGrp="1"/>
          </p:cNvSpPr>
          <p:nvPr>
            <p:ph type="ftr" sz="quarter" idx="11"/>
          </p:nvPr>
        </p:nvSpPr>
        <p:spPr/>
        <p:txBody>
          <a:bodyPr/>
          <a:lstStyle/>
          <a:p>
            <a:endParaRPr lang="fr-BE"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440023" y="1576675"/>
            <a:ext cx="9475141" cy="6710032"/>
          </a:xfrm>
        </p:spPr>
        <p:txBody>
          <a:bodyPr anchor="b"/>
          <a:lstStyle>
            <a:lvl1pPr algn="l">
              <a:defRPr sz="9500" b="1"/>
            </a:lvl1pPr>
          </a:lstStyle>
          <a:p>
            <a:r>
              <a:rPr lang="fr-FR"/>
              <a:t>Cliquez pour modifier le style du titre</a:t>
            </a:r>
          </a:p>
        </p:txBody>
      </p:sp>
      <p:sp>
        <p:nvSpPr>
          <p:cNvPr id="3" name="Espace réservé du contenu 2"/>
          <p:cNvSpPr>
            <a:spLocks noGrp="1"/>
          </p:cNvSpPr>
          <p:nvPr>
            <p:ph idx="1"/>
          </p:nvPr>
        </p:nvSpPr>
        <p:spPr>
          <a:xfrm>
            <a:off x="11260166" y="1576677"/>
            <a:ext cx="16100238" cy="33797663"/>
          </a:xfrm>
        </p:spPr>
        <p:txBody>
          <a:bodyPr/>
          <a:lstStyle>
            <a:lvl1pPr>
              <a:defRPr sz="15100"/>
            </a:lvl1pPr>
            <a:lvl2pPr>
              <a:defRPr sz="13200"/>
            </a:lvl2pPr>
            <a:lvl3pPr>
              <a:defRPr sz="11300"/>
            </a:lvl3pPr>
            <a:lvl4pPr>
              <a:defRPr sz="9500"/>
            </a:lvl4pPr>
            <a:lvl5pPr>
              <a:defRPr sz="9500"/>
            </a:lvl5pPr>
            <a:lvl6pPr>
              <a:defRPr sz="9500"/>
            </a:lvl6pPr>
            <a:lvl7pPr>
              <a:defRPr sz="9500"/>
            </a:lvl7pPr>
            <a:lvl8pPr>
              <a:defRPr sz="9500"/>
            </a:lvl8pPr>
            <a:lvl9pPr>
              <a:defRPr sz="9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1440023" y="8286709"/>
            <a:ext cx="9475141" cy="27087632"/>
          </a:xfrm>
        </p:spPr>
        <p:txBody>
          <a:bodyPr/>
          <a:lstStyle>
            <a:lvl1pPr marL="0" indent="0">
              <a:buNone/>
              <a:defRPr sz="6600"/>
            </a:lvl1pPr>
            <a:lvl2pPr marL="2160270" indent="0">
              <a:buNone/>
              <a:defRPr sz="5700"/>
            </a:lvl2pPr>
            <a:lvl3pPr marL="4320540" indent="0">
              <a:buNone/>
              <a:defRPr sz="4700"/>
            </a:lvl3pPr>
            <a:lvl4pPr marL="6480810" indent="0">
              <a:buNone/>
              <a:defRPr sz="4300"/>
            </a:lvl4pPr>
            <a:lvl5pPr marL="8641080" indent="0">
              <a:buNone/>
              <a:defRPr sz="4300"/>
            </a:lvl5pPr>
            <a:lvl6pPr marL="10801350" indent="0">
              <a:buNone/>
              <a:defRPr sz="4300"/>
            </a:lvl6pPr>
            <a:lvl7pPr marL="12961620" indent="0">
              <a:buNone/>
              <a:defRPr sz="4300"/>
            </a:lvl7pPr>
            <a:lvl8pPr marL="15121890" indent="0">
              <a:buNone/>
              <a:defRPr sz="4300"/>
            </a:lvl8pPr>
            <a:lvl9pPr marL="17282160" indent="0">
              <a:buNone/>
              <a:defRPr sz="43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23/10/2024</a:t>
            </a:fld>
            <a:endParaRPr lang="fr-BE" dirty="0"/>
          </a:p>
        </p:txBody>
      </p:sp>
      <p:sp>
        <p:nvSpPr>
          <p:cNvPr id="6" name="Espace réservé du pied de page 5"/>
          <p:cNvSpPr>
            <a:spLocks noGrp="1"/>
          </p:cNvSpPr>
          <p:nvPr>
            <p:ph type="ftr" sz="quarter" idx="11"/>
          </p:nvPr>
        </p:nvSpPr>
        <p:spPr/>
        <p:txBody>
          <a:bodyPr/>
          <a:lstStyle/>
          <a:p>
            <a:endParaRPr lang="fr-BE" dirty="0"/>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645085" y="27720132"/>
            <a:ext cx="17280255" cy="3272518"/>
          </a:xfrm>
        </p:spPr>
        <p:txBody>
          <a:bodyPr anchor="b"/>
          <a:lstStyle>
            <a:lvl1pPr algn="l">
              <a:defRPr sz="9500" b="1"/>
            </a:lvl1pPr>
          </a:lstStyle>
          <a:p>
            <a:r>
              <a:rPr lang="fr-FR"/>
              <a:t>Cliquez pour modifier le style du titre</a:t>
            </a:r>
          </a:p>
        </p:txBody>
      </p:sp>
      <p:sp>
        <p:nvSpPr>
          <p:cNvPr id="3" name="Espace réservé pour une image  2"/>
          <p:cNvSpPr>
            <a:spLocks noGrp="1"/>
          </p:cNvSpPr>
          <p:nvPr>
            <p:ph type="pic" idx="1"/>
          </p:nvPr>
        </p:nvSpPr>
        <p:spPr>
          <a:xfrm>
            <a:off x="5645085" y="3538350"/>
            <a:ext cx="17280255" cy="23760113"/>
          </a:xfrm>
        </p:spPr>
        <p:txBody>
          <a:bodyPr/>
          <a:lstStyle>
            <a:lvl1pPr marL="0" indent="0">
              <a:buNone/>
              <a:defRPr sz="15100"/>
            </a:lvl1pPr>
            <a:lvl2pPr marL="2160270" indent="0">
              <a:buNone/>
              <a:defRPr sz="13200"/>
            </a:lvl2pPr>
            <a:lvl3pPr marL="4320540" indent="0">
              <a:buNone/>
              <a:defRPr sz="11300"/>
            </a:lvl3pPr>
            <a:lvl4pPr marL="6480810" indent="0">
              <a:buNone/>
              <a:defRPr sz="9500"/>
            </a:lvl4pPr>
            <a:lvl5pPr marL="8641080" indent="0">
              <a:buNone/>
              <a:defRPr sz="9500"/>
            </a:lvl5pPr>
            <a:lvl6pPr marL="10801350" indent="0">
              <a:buNone/>
              <a:defRPr sz="9500"/>
            </a:lvl6pPr>
            <a:lvl7pPr marL="12961620" indent="0">
              <a:buNone/>
              <a:defRPr sz="9500"/>
            </a:lvl7pPr>
            <a:lvl8pPr marL="15121890" indent="0">
              <a:buNone/>
              <a:defRPr sz="9500"/>
            </a:lvl8pPr>
            <a:lvl9pPr marL="17282160" indent="0">
              <a:buNone/>
              <a:defRPr sz="9500"/>
            </a:lvl9pPr>
          </a:lstStyle>
          <a:p>
            <a:endParaRPr lang="fr-FR" dirty="0"/>
          </a:p>
        </p:txBody>
      </p:sp>
      <p:sp>
        <p:nvSpPr>
          <p:cNvPr id="4" name="Espace réservé du texte 3"/>
          <p:cNvSpPr>
            <a:spLocks noGrp="1"/>
          </p:cNvSpPr>
          <p:nvPr>
            <p:ph type="body" sz="half" idx="2"/>
          </p:nvPr>
        </p:nvSpPr>
        <p:spPr>
          <a:xfrm>
            <a:off x="5645085" y="30992650"/>
            <a:ext cx="17280255" cy="4647520"/>
          </a:xfrm>
        </p:spPr>
        <p:txBody>
          <a:bodyPr/>
          <a:lstStyle>
            <a:lvl1pPr marL="0" indent="0">
              <a:buNone/>
              <a:defRPr sz="6600"/>
            </a:lvl1pPr>
            <a:lvl2pPr marL="2160270" indent="0">
              <a:buNone/>
              <a:defRPr sz="5700"/>
            </a:lvl2pPr>
            <a:lvl3pPr marL="4320540" indent="0">
              <a:buNone/>
              <a:defRPr sz="4700"/>
            </a:lvl3pPr>
            <a:lvl4pPr marL="6480810" indent="0">
              <a:buNone/>
              <a:defRPr sz="4300"/>
            </a:lvl4pPr>
            <a:lvl5pPr marL="8641080" indent="0">
              <a:buNone/>
              <a:defRPr sz="4300"/>
            </a:lvl5pPr>
            <a:lvl6pPr marL="10801350" indent="0">
              <a:buNone/>
              <a:defRPr sz="4300"/>
            </a:lvl6pPr>
            <a:lvl7pPr marL="12961620" indent="0">
              <a:buNone/>
              <a:defRPr sz="4300"/>
            </a:lvl7pPr>
            <a:lvl8pPr marL="15121890" indent="0">
              <a:buNone/>
              <a:defRPr sz="4300"/>
            </a:lvl8pPr>
            <a:lvl9pPr marL="17282160" indent="0">
              <a:buNone/>
              <a:defRPr sz="43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23/10/2024</a:t>
            </a:fld>
            <a:endParaRPr lang="fr-BE" dirty="0"/>
          </a:p>
        </p:txBody>
      </p:sp>
      <p:sp>
        <p:nvSpPr>
          <p:cNvPr id="6" name="Espace réservé du pied de page 5"/>
          <p:cNvSpPr>
            <a:spLocks noGrp="1"/>
          </p:cNvSpPr>
          <p:nvPr>
            <p:ph type="ftr" sz="quarter" idx="11"/>
          </p:nvPr>
        </p:nvSpPr>
        <p:spPr/>
        <p:txBody>
          <a:bodyPr/>
          <a:lstStyle/>
          <a:p>
            <a:endParaRPr lang="fr-BE" dirty="0"/>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1440022" y="1585844"/>
            <a:ext cx="25920383" cy="6600031"/>
          </a:xfrm>
          <a:prstGeom prst="rect">
            <a:avLst/>
          </a:prstGeom>
        </p:spPr>
        <p:txBody>
          <a:bodyPr vert="horz" lIns="432054" tIns="216027" rIns="432054" bIns="216027" rtlCol="0" anchor="ctr">
            <a:normAutofit/>
          </a:bodyPr>
          <a:lstStyle/>
          <a:p>
            <a:r>
              <a:rPr lang="fr-FR"/>
              <a:t>Cliquez pour modifier le style du titre</a:t>
            </a:r>
          </a:p>
        </p:txBody>
      </p:sp>
      <p:sp>
        <p:nvSpPr>
          <p:cNvPr id="3" name="Espace réservé du texte 2"/>
          <p:cNvSpPr>
            <a:spLocks noGrp="1"/>
          </p:cNvSpPr>
          <p:nvPr>
            <p:ph type="body" idx="1"/>
          </p:nvPr>
        </p:nvSpPr>
        <p:spPr>
          <a:xfrm>
            <a:off x="1440022" y="9240047"/>
            <a:ext cx="25920383" cy="26134294"/>
          </a:xfrm>
          <a:prstGeom prst="rect">
            <a:avLst/>
          </a:prstGeom>
        </p:spPr>
        <p:txBody>
          <a:bodyPr vert="horz" lIns="432054" tIns="216027" rIns="432054" bIns="216027"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1440022" y="36703510"/>
            <a:ext cx="6720099" cy="2108344"/>
          </a:xfrm>
          <a:prstGeom prst="rect">
            <a:avLst/>
          </a:prstGeom>
        </p:spPr>
        <p:txBody>
          <a:bodyPr vert="horz" lIns="432054" tIns="216027" rIns="432054" bIns="216027" rtlCol="0" anchor="ctr"/>
          <a:lstStyle>
            <a:lvl1pPr algn="l">
              <a:defRPr sz="5700">
                <a:solidFill>
                  <a:schemeClr val="tx1">
                    <a:tint val="75000"/>
                  </a:schemeClr>
                </a:solidFill>
              </a:defRPr>
            </a:lvl1pPr>
          </a:lstStyle>
          <a:p>
            <a:fld id="{AA309A6D-C09C-4548-B29A-6CF363A7E532}" type="datetimeFigureOut">
              <a:rPr lang="fr-FR" smtClean="0"/>
              <a:pPr/>
              <a:t>23/10/2024</a:t>
            </a:fld>
            <a:endParaRPr lang="fr-BE" dirty="0"/>
          </a:p>
        </p:txBody>
      </p:sp>
      <p:sp>
        <p:nvSpPr>
          <p:cNvPr id="5" name="Espace réservé du pied de page 4"/>
          <p:cNvSpPr>
            <a:spLocks noGrp="1"/>
          </p:cNvSpPr>
          <p:nvPr>
            <p:ph type="ftr" sz="quarter" idx="3"/>
          </p:nvPr>
        </p:nvSpPr>
        <p:spPr>
          <a:xfrm>
            <a:off x="9840146" y="36703510"/>
            <a:ext cx="9120135" cy="2108344"/>
          </a:xfrm>
          <a:prstGeom prst="rect">
            <a:avLst/>
          </a:prstGeom>
        </p:spPr>
        <p:txBody>
          <a:bodyPr vert="horz" lIns="432054" tIns="216027" rIns="432054" bIns="216027" rtlCol="0" anchor="ctr"/>
          <a:lstStyle>
            <a:lvl1pPr algn="ctr">
              <a:defRPr sz="5700">
                <a:solidFill>
                  <a:schemeClr val="tx1">
                    <a:tint val="75000"/>
                  </a:schemeClr>
                </a:solidFill>
              </a:defRPr>
            </a:lvl1pPr>
          </a:lstStyle>
          <a:p>
            <a:endParaRPr lang="fr-BE" dirty="0"/>
          </a:p>
        </p:txBody>
      </p:sp>
      <p:sp>
        <p:nvSpPr>
          <p:cNvPr id="6" name="Espace réservé du numéro de diapositive 5"/>
          <p:cNvSpPr>
            <a:spLocks noGrp="1"/>
          </p:cNvSpPr>
          <p:nvPr>
            <p:ph type="sldNum" sz="quarter" idx="4"/>
          </p:nvPr>
        </p:nvSpPr>
        <p:spPr>
          <a:xfrm>
            <a:off x="20640306" y="36703510"/>
            <a:ext cx="6720099" cy="2108344"/>
          </a:xfrm>
          <a:prstGeom prst="rect">
            <a:avLst/>
          </a:prstGeom>
        </p:spPr>
        <p:txBody>
          <a:bodyPr vert="horz" lIns="432054" tIns="216027" rIns="432054" bIns="216027" rtlCol="0" anchor="ctr"/>
          <a:lstStyle>
            <a:lvl1pPr algn="r">
              <a:defRPr sz="5700">
                <a:solidFill>
                  <a:schemeClr val="tx1">
                    <a:tint val="75000"/>
                  </a:schemeClr>
                </a:solidFill>
              </a:defRPr>
            </a:lvl1pPr>
          </a:lstStyle>
          <a:p>
            <a:fld id="{CF4668DC-857F-487D-BFFA-8C0CA5037977}" type="slidenum">
              <a:rPr lang="fr-BE" smtClean="0"/>
              <a:pPr/>
              <a:t>‹N°›</a:t>
            </a:fld>
            <a:endParaRPr lang="fr-BE"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4320540" rtl="0" eaLnBrk="1" latinLnBrk="0" hangingPunct="1">
        <a:spcBef>
          <a:spcPct val="0"/>
        </a:spcBef>
        <a:buNone/>
        <a:defRPr sz="20800" kern="1200">
          <a:solidFill>
            <a:schemeClr val="tx1"/>
          </a:solidFill>
          <a:latin typeface="+mj-lt"/>
          <a:ea typeface="+mj-ea"/>
          <a:cs typeface="+mj-cs"/>
        </a:defRPr>
      </a:lvl1pPr>
    </p:titleStyle>
    <p:bodyStyle>
      <a:lvl1pPr marL="1620203" indent="-1620203" algn="l" defTabSz="4320540" rtl="0" eaLnBrk="1" latinLnBrk="0" hangingPunct="1">
        <a:spcBef>
          <a:spcPct val="20000"/>
        </a:spcBef>
        <a:buFont typeface="Arial" pitchFamily="34" charset="0"/>
        <a:buChar char="•"/>
        <a:defRPr sz="15100" kern="1200">
          <a:solidFill>
            <a:schemeClr val="tx1"/>
          </a:solidFill>
          <a:latin typeface="+mn-lt"/>
          <a:ea typeface="+mn-ea"/>
          <a:cs typeface="+mn-cs"/>
        </a:defRPr>
      </a:lvl1pPr>
      <a:lvl2pPr marL="3510439" indent="-1350169" algn="l" defTabSz="4320540" rtl="0" eaLnBrk="1" latinLnBrk="0" hangingPunct="1">
        <a:spcBef>
          <a:spcPct val="20000"/>
        </a:spcBef>
        <a:buFont typeface="Arial" pitchFamily="34" charset="0"/>
        <a:buChar char="–"/>
        <a:defRPr sz="13200" kern="1200">
          <a:solidFill>
            <a:schemeClr val="tx1"/>
          </a:solidFill>
          <a:latin typeface="+mn-lt"/>
          <a:ea typeface="+mn-ea"/>
          <a:cs typeface="+mn-cs"/>
        </a:defRPr>
      </a:lvl2pPr>
      <a:lvl3pPr marL="5400675" indent="-1080135" algn="l" defTabSz="4320540" rtl="0" eaLnBrk="1" latinLnBrk="0" hangingPunct="1">
        <a:spcBef>
          <a:spcPct val="20000"/>
        </a:spcBef>
        <a:buFont typeface="Arial" pitchFamily="34" charset="0"/>
        <a:buChar char="•"/>
        <a:defRPr sz="11300" kern="1200">
          <a:solidFill>
            <a:schemeClr val="tx1"/>
          </a:solidFill>
          <a:latin typeface="+mn-lt"/>
          <a:ea typeface="+mn-ea"/>
          <a:cs typeface="+mn-cs"/>
        </a:defRPr>
      </a:lvl3pPr>
      <a:lvl4pPr marL="7560945" indent="-1080135" algn="l" defTabSz="4320540" rtl="0" eaLnBrk="1" latinLnBrk="0" hangingPunct="1">
        <a:spcBef>
          <a:spcPct val="20000"/>
        </a:spcBef>
        <a:buFont typeface="Arial" pitchFamily="34" charset="0"/>
        <a:buChar char="–"/>
        <a:defRPr sz="9500" kern="1200">
          <a:solidFill>
            <a:schemeClr val="tx1"/>
          </a:solidFill>
          <a:latin typeface="+mn-lt"/>
          <a:ea typeface="+mn-ea"/>
          <a:cs typeface="+mn-cs"/>
        </a:defRPr>
      </a:lvl4pPr>
      <a:lvl5pPr marL="9721215" indent="-1080135" algn="l" defTabSz="4320540" rtl="0" eaLnBrk="1" latinLnBrk="0" hangingPunct="1">
        <a:spcBef>
          <a:spcPct val="20000"/>
        </a:spcBef>
        <a:buFont typeface="Arial" pitchFamily="34" charset="0"/>
        <a:buChar char="»"/>
        <a:defRPr sz="9500" kern="1200">
          <a:solidFill>
            <a:schemeClr val="tx1"/>
          </a:solidFill>
          <a:latin typeface="+mn-lt"/>
          <a:ea typeface="+mn-ea"/>
          <a:cs typeface="+mn-cs"/>
        </a:defRPr>
      </a:lvl5pPr>
      <a:lvl6pPr marL="11881485" indent="-1080135" algn="l" defTabSz="4320540" rtl="0" eaLnBrk="1" latinLnBrk="0" hangingPunct="1">
        <a:spcBef>
          <a:spcPct val="20000"/>
        </a:spcBef>
        <a:buFont typeface="Arial" pitchFamily="34" charset="0"/>
        <a:buChar char="•"/>
        <a:defRPr sz="9500" kern="1200">
          <a:solidFill>
            <a:schemeClr val="tx1"/>
          </a:solidFill>
          <a:latin typeface="+mn-lt"/>
          <a:ea typeface="+mn-ea"/>
          <a:cs typeface="+mn-cs"/>
        </a:defRPr>
      </a:lvl6pPr>
      <a:lvl7pPr marL="14041755" indent="-1080135" algn="l" defTabSz="4320540" rtl="0" eaLnBrk="1" latinLnBrk="0" hangingPunct="1">
        <a:spcBef>
          <a:spcPct val="20000"/>
        </a:spcBef>
        <a:buFont typeface="Arial" pitchFamily="34" charset="0"/>
        <a:buChar char="•"/>
        <a:defRPr sz="9500" kern="1200">
          <a:solidFill>
            <a:schemeClr val="tx1"/>
          </a:solidFill>
          <a:latin typeface="+mn-lt"/>
          <a:ea typeface="+mn-ea"/>
          <a:cs typeface="+mn-cs"/>
        </a:defRPr>
      </a:lvl7pPr>
      <a:lvl8pPr marL="16202025" indent="-1080135" algn="l" defTabSz="4320540" rtl="0" eaLnBrk="1" latinLnBrk="0" hangingPunct="1">
        <a:spcBef>
          <a:spcPct val="20000"/>
        </a:spcBef>
        <a:buFont typeface="Arial" pitchFamily="34" charset="0"/>
        <a:buChar char="•"/>
        <a:defRPr sz="9500" kern="1200">
          <a:solidFill>
            <a:schemeClr val="tx1"/>
          </a:solidFill>
          <a:latin typeface="+mn-lt"/>
          <a:ea typeface="+mn-ea"/>
          <a:cs typeface="+mn-cs"/>
        </a:defRPr>
      </a:lvl8pPr>
      <a:lvl9pPr marL="18362295" indent="-1080135" algn="l" defTabSz="4320540" rtl="0" eaLnBrk="1" latinLnBrk="0" hangingPunct="1">
        <a:spcBef>
          <a:spcPct val="20000"/>
        </a:spcBef>
        <a:buFont typeface="Arial" pitchFamily="34" charset="0"/>
        <a:buChar char="•"/>
        <a:defRPr sz="9500" kern="1200">
          <a:solidFill>
            <a:schemeClr val="tx1"/>
          </a:solidFill>
          <a:latin typeface="+mn-lt"/>
          <a:ea typeface="+mn-ea"/>
          <a:cs typeface="+mn-cs"/>
        </a:defRPr>
      </a:lvl9pPr>
    </p:bodyStyle>
    <p:otherStyle>
      <a:defPPr>
        <a:defRPr lang="fr-FR"/>
      </a:defPPr>
      <a:lvl1pPr marL="0" algn="l" defTabSz="4320540" rtl="0" eaLnBrk="1" latinLnBrk="0" hangingPunct="1">
        <a:defRPr sz="8500" kern="1200">
          <a:solidFill>
            <a:schemeClr val="tx1"/>
          </a:solidFill>
          <a:latin typeface="+mn-lt"/>
          <a:ea typeface="+mn-ea"/>
          <a:cs typeface="+mn-cs"/>
        </a:defRPr>
      </a:lvl1pPr>
      <a:lvl2pPr marL="2160270" algn="l" defTabSz="4320540" rtl="0" eaLnBrk="1" latinLnBrk="0" hangingPunct="1">
        <a:defRPr sz="8500" kern="1200">
          <a:solidFill>
            <a:schemeClr val="tx1"/>
          </a:solidFill>
          <a:latin typeface="+mn-lt"/>
          <a:ea typeface="+mn-ea"/>
          <a:cs typeface="+mn-cs"/>
        </a:defRPr>
      </a:lvl2pPr>
      <a:lvl3pPr marL="4320540" algn="l" defTabSz="4320540" rtl="0" eaLnBrk="1" latinLnBrk="0" hangingPunct="1">
        <a:defRPr sz="8500" kern="1200">
          <a:solidFill>
            <a:schemeClr val="tx1"/>
          </a:solidFill>
          <a:latin typeface="+mn-lt"/>
          <a:ea typeface="+mn-ea"/>
          <a:cs typeface="+mn-cs"/>
        </a:defRPr>
      </a:lvl3pPr>
      <a:lvl4pPr marL="6480810" algn="l" defTabSz="4320540" rtl="0" eaLnBrk="1" latinLnBrk="0" hangingPunct="1">
        <a:defRPr sz="8500" kern="1200">
          <a:solidFill>
            <a:schemeClr val="tx1"/>
          </a:solidFill>
          <a:latin typeface="+mn-lt"/>
          <a:ea typeface="+mn-ea"/>
          <a:cs typeface="+mn-cs"/>
        </a:defRPr>
      </a:lvl4pPr>
      <a:lvl5pPr marL="8641080" algn="l" defTabSz="4320540" rtl="0" eaLnBrk="1" latinLnBrk="0" hangingPunct="1">
        <a:defRPr sz="8500" kern="1200">
          <a:solidFill>
            <a:schemeClr val="tx1"/>
          </a:solidFill>
          <a:latin typeface="+mn-lt"/>
          <a:ea typeface="+mn-ea"/>
          <a:cs typeface="+mn-cs"/>
        </a:defRPr>
      </a:lvl5pPr>
      <a:lvl6pPr marL="10801350" algn="l" defTabSz="4320540" rtl="0" eaLnBrk="1" latinLnBrk="0" hangingPunct="1">
        <a:defRPr sz="8500" kern="1200">
          <a:solidFill>
            <a:schemeClr val="tx1"/>
          </a:solidFill>
          <a:latin typeface="+mn-lt"/>
          <a:ea typeface="+mn-ea"/>
          <a:cs typeface="+mn-cs"/>
        </a:defRPr>
      </a:lvl6pPr>
      <a:lvl7pPr marL="12961620" algn="l" defTabSz="4320540" rtl="0" eaLnBrk="1" latinLnBrk="0" hangingPunct="1">
        <a:defRPr sz="8500" kern="1200">
          <a:solidFill>
            <a:schemeClr val="tx1"/>
          </a:solidFill>
          <a:latin typeface="+mn-lt"/>
          <a:ea typeface="+mn-ea"/>
          <a:cs typeface="+mn-cs"/>
        </a:defRPr>
      </a:lvl7pPr>
      <a:lvl8pPr marL="15121890" algn="l" defTabSz="4320540" rtl="0" eaLnBrk="1" latinLnBrk="0" hangingPunct="1">
        <a:defRPr sz="8500" kern="1200">
          <a:solidFill>
            <a:schemeClr val="tx1"/>
          </a:solidFill>
          <a:latin typeface="+mn-lt"/>
          <a:ea typeface="+mn-ea"/>
          <a:cs typeface="+mn-cs"/>
        </a:defRPr>
      </a:lvl8pPr>
      <a:lvl9pPr marL="17282160" algn="l" defTabSz="4320540" rtl="0" eaLnBrk="1" latinLnBrk="0" hangingPunct="1">
        <a:defRPr sz="8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ZoneTexte 15">
            <a:extLst>
              <a:ext uri="{FF2B5EF4-FFF2-40B4-BE49-F238E27FC236}">
                <a16:creationId xmlns:a16="http://schemas.microsoft.com/office/drawing/2014/main" id="{91D852D8-0400-0028-8220-623758187F05}"/>
              </a:ext>
            </a:extLst>
          </p:cNvPr>
          <p:cNvSpPr txBox="1"/>
          <p:nvPr/>
        </p:nvSpPr>
        <p:spPr>
          <a:xfrm>
            <a:off x="15553" y="37236263"/>
            <a:ext cx="28800424" cy="2062103"/>
          </a:xfrm>
          <a:prstGeom prst="rect">
            <a:avLst/>
          </a:prstGeom>
          <a:solidFill>
            <a:schemeClr val="accent1">
              <a:lumMod val="20000"/>
              <a:lumOff val="80000"/>
            </a:schemeClr>
          </a:solidFill>
        </p:spPr>
        <p:txBody>
          <a:bodyPr wrap="square" rtlCol="0">
            <a:spAutoFit/>
          </a:bodyPr>
          <a:lstStyle/>
          <a:p>
            <a:pPr marL="0" marR="0" lvl="0" indent="0" algn="just" defTabSz="3908360" rtl="0" eaLnBrk="1" fontAlgn="auto" latinLnBrk="0" hangingPunct="1">
              <a:lnSpc>
                <a:spcPct val="100000"/>
              </a:lnSpc>
              <a:spcBef>
                <a:spcPts val="0"/>
              </a:spcBef>
              <a:spcAft>
                <a:spcPts val="0"/>
              </a:spcAft>
              <a:buClrTx/>
              <a:buSzTx/>
              <a:buFontTx/>
              <a:buNone/>
              <a:tabLst/>
              <a:defRPr/>
            </a:pPr>
            <a:endParaRPr kumimoji="0" lang="fr-FR" sz="3200" b="1" i="0" u="none" strike="noStrike" kern="100" cap="none" spc="0" normalizeH="0" baseline="0" noProof="0" dirty="0">
              <a:ln>
                <a:noFill/>
              </a:ln>
              <a:solidFill>
                <a:prstClr val="black"/>
              </a:solidFill>
              <a:effectLst/>
              <a:uLnTx/>
              <a:uFillTx/>
              <a:latin typeface="Arial Narrow" panose="020B0606020202030204" pitchFamily="34" charset="0"/>
              <a:ea typeface="Calibri" panose="020F0502020204030204" pitchFamily="34" charset="0"/>
              <a:cs typeface="Arial" panose="020B0604020202020204" pitchFamily="34" charset="0"/>
            </a:endParaRPr>
          </a:p>
          <a:p>
            <a:pPr marL="0" marR="0" lvl="0" indent="0" algn="just" defTabSz="3908360" rtl="0" eaLnBrk="1" fontAlgn="auto" latinLnBrk="0" hangingPunct="1">
              <a:lnSpc>
                <a:spcPct val="100000"/>
              </a:lnSpc>
              <a:spcBef>
                <a:spcPts val="0"/>
              </a:spcBef>
              <a:spcAft>
                <a:spcPts val="0"/>
              </a:spcAft>
              <a:buClrTx/>
              <a:buSzTx/>
              <a:buFontTx/>
              <a:buNone/>
              <a:tabLst/>
              <a:defRPr/>
            </a:pPr>
            <a:endParaRPr lang="fr-FR" sz="3200" b="1" kern="100" dirty="0">
              <a:solidFill>
                <a:prstClr val="black"/>
              </a:solidFill>
              <a:latin typeface="Arial Narrow" panose="020B0606020202030204" pitchFamily="34" charset="0"/>
              <a:ea typeface="Calibri" panose="020F0502020204030204" pitchFamily="34" charset="0"/>
              <a:cs typeface="Arial" panose="020B0604020202020204" pitchFamily="34" charset="0"/>
            </a:endParaRPr>
          </a:p>
          <a:p>
            <a:pPr marL="0" marR="0" lvl="0" indent="0" algn="just" defTabSz="3908360" rtl="0" eaLnBrk="1" fontAlgn="auto" latinLnBrk="0" hangingPunct="1">
              <a:lnSpc>
                <a:spcPct val="100000"/>
              </a:lnSpc>
              <a:spcBef>
                <a:spcPts val="0"/>
              </a:spcBef>
              <a:spcAft>
                <a:spcPts val="0"/>
              </a:spcAft>
              <a:buClrTx/>
              <a:buSzTx/>
              <a:buFontTx/>
              <a:buNone/>
              <a:tabLst/>
              <a:defRPr/>
            </a:pPr>
            <a:endParaRPr kumimoji="0" lang="fr-FR" sz="3200" b="1" i="0" u="none" strike="noStrike" kern="100" cap="none" spc="0" normalizeH="0" baseline="0" noProof="0" dirty="0">
              <a:ln>
                <a:noFill/>
              </a:ln>
              <a:solidFill>
                <a:prstClr val="black"/>
              </a:solidFill>
              <a:effectLst/>
              <a:uLnTx/>
              <a:uFillTx/>
              <a:latin typeface="Arial Narrow" panose="020B0606020202030204" pitchFamily="34" charset="0"/>
              <a:ea typeface="Calibri" panose="020F0502020204030204" pitchFamily="34" charset="0"/>
              <a:cs typeface="Arial" panose="020B0604020202020204" pitchFamily="34" charset="0"/>
            </a:endParaRPr>
          </a:p>
          <a:p>
            <a:pPr marL="0" marR="0" lvl="0" indent="0" algn="just" defTabSz="3908360" rtl="0" eaLnBrk="1" fontAlgn="auto" latinLnBrk="0" hangingPunct="1">
              <a:lnSpc>
                <a:spcPct val="100000"/>
              </a:lnSpc>
              <a:spcBef>
                <a:spcPts val="0"/>
              </a:spcBef>
              <a:spcAft>
                <a:spcPts val="0"/>
              </a:spcAft>
              <a:buClrTx/>
              <a:buSzTx/>
              <a:buFontTx/>
              <a:buNone/>
              <a:tabLst/>
              <a:defRPr/>
            </a:pPr>
            <a:endParaRPr kumimoji="0" lang="fr-FR" sz="3200" b="1" i="0" u="none" strike="noStrike" kern="100" cap="none" spc="0" normalizeH="0" baseline="0" noProof="0" dirty="0">
              <a:ln>
                <a:noFill/>
              </a:ln>
              <a:solidFill>
                <a:prstClr val="black"/>
              </a:solidFill>
              <a:effectLst/>
              <a:uLnTx/>
              <a:uFillTx/>
              <a:latin typeface="Arial Narrow" panose="020B0606020202030204" pitchFamily="34" charset="0"/>
              <a:ea typeface="Calibri" panose="020F0502020204030204" pitchFamily="34" charset="0"/>
              <a:cs typeface="Arial" panose="020B0604020202020204" pitchFamily="34" charset="0"/>
            </a:endParaRPr>
          </a:p>
        </p:txBody>
      </p:sp>
      <p:sp>
        <p:nvSpPr>
          <p:cNvPr id="39" name="Rectangle 38">
            <a:extLst>
              <a:ext uri="{FF2B5EF4-FFF2-40B4-BE49-F238E27FC236}">
                <a16:creationId xmlns:a16="http://schemas.microsoft.com/office/drawing/2014/main" id="{E0524EC0-65FA-4726-BA7D-9E085051D05F}"/>
              </a:ext>
            </a:extLst>
          </p:cNvPr>
          <p:cNvSpPr/>
          <p:nvPr/>
        </p:nvSpPr>
        <p:spPr>
          <a:xfrm>
            <a:off x="-1" y="23550825"/>
            <a:ext cx="28802681" cy="12573562"/>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 name="Rectangle 6">
            <a:extLst>
              <a:ext uri="{FF2B5EF4-FFF2-40B4-BE49-F238E27FC236}">
                <a16:creationId xmlns:a16="http://schemas.microsoft.com/office/drawing/2014/main" id="{F9169538-DE21-4C2D-9B28-32E5A0D24245}"/>
              </a:ext>
            </a:extLst>
          </p:cNvPr>
          <p:cNvSpPr/>
          <p:nvPr/>
        </p:nvSpPr>
        <p:spPr>
          <a:xfrm>
            <a:off x="1" y="6694410"/>
            <a:ext cx="28815976" cy="6828911"/>
          </a:xfrm>
          <a:prstGeom prst="rect">
            <a:avLst/>
          </a:prstGeom>
          <a:solidFill>
            <a:schemeClr val="accent1">
              <a:lumMod val="40000"/>
              <a:lumOff val="6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4" name="Rectangle 13">
            <a:extLst>
              <a:ext uri="{FF2B5EF4-FFF2-40B4-BE49-F238E27FC236}">
                <a16:creationId xmlns:a16="http://schemas.microsoft.com/office/drawing/2014/main" id="{0E54AD41-26A1-4378-9393-68BEC020E0EA}"/>
              </a:ext>
            </a:extLst>
          </p:cNvPr>
          <p:cNvSpPr/>
          <p:nvPr/>
        </p:nvSpPr>
        <p:spPr>
          <a:xfrm>
            <a:off x="0" y="10191315"/>
            <a:ext cx="28824214" cy="137651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3313" name="Rectangle 1"/>
          <p:cNvSpPr>
            <a:spLocks noChangeArrowheads="1"/>
          </p:cNvSpPr>
          <p:nvPr/>
        </p:nvSpPr>
        <p:spPr bwMode="auto">
          <a:xfrm>
            <a:off x="-1392271" y="1942033"/>
            <a:ext cx="30646129"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defTabSz="914400" fontAlgn="base">
              <a:spcBef>
                <a:spcPct val="0"/>
              </a:spcBef>
              <a:spcAft>
                <a:spcPct val="0"/>
              </a:spcAft>
            </a:pPr>
            <a:r>
              <a:rPr lang="en-US" sz="7200" b="1" dirty="0">
                <a:ln>
                  <a:solidFill>
                    <a:schemeClr val="accent5">
                      <a:lumMod val="75000"/>
                    </a:schemeClr>
                  </a:solidFill>
                </a:ln>
                <a:solidFill>
                  <a:schemeClr val="accent3">
                    <a:lumMod val="50000"/>
                  </a:schemeClr>
                </a:solidFill>
                <a:effectLst>
                  <a:outerShdw blurRad="38100" dist="38100" dir="2700000" algn="tl">
                    <a:srgbClr val="000000">
                      <a:alpha val="43137"/>
                    </a:srgbClr>
                  </a:outerShdw>
                </a:effectLst>
                <a:latin typeface="ADLaM Display" panose="02010000000000000000" pitchFamily="2" charset="0"/>
                <a:ea typeface="ADLaM Display" panose="02010000000000000000" pitchFamily="2" charset="0"/>
                <a:cs typeface="ADLaM Display" panose="02010000000000000000" pitchFamily="2" charset="0"/>
              </a:rPr>
              <a:t>Involvement of medicinal plants in renal transplant rejection :</a:t>
            </a:r>
          </a:p>
          <a:p>
            <a:pPr algn="ctr" defTabSz="914400" fontAlgn="base">
              <a:spcBef>
                <a:spcPct val="0"/>
              </a:spcBef>
              <a:spcAft>
                <a:spcPct val="0"/>
              </a:spcAft>
            </a:pPr>
            <a:r>
              <a:rPr lang="en-US" sz="7200" b="1" dirty="0">
                <a:ln>
                  <a:solidFill>
                    <a:schemeClr val="accent5">
                      <a:lumMod val="75000"/>
                    </a:schemeClr>
                  </a:solidFill>
                </a:ln>
                <a:solidFill>
                  <a:schemeClr val="accent3">
                    <a:lumMod val="50000"/>
                  </a:schemeClr>
                </a:solidFill>
                <a:effectLst>
                  <a:outerShdw blurRad="38100" dist="38100" dir="2700000" algn="tl">
                    <a:srgbClr val="000000">
                      <a:alpha val="43137"/>
                    </a:srgbClr>
                  </a:outerShdw>
                </a:effectLst>
                <a:latin typeface="ADLaM Display" panose="02010000000000000000" pitchFamily="2" charset="0"/>
                <a:ea typeface="ADLaM Display" panose="02010000000000000000" pitchFamily="2" charset="0"/>
                <a:cs typeface="ADLaM Display" panose="02010000000000000000" pitchFamily="2" charset="0"/>
              </a:rPr>
              <a:t> a case report.</a:t>
            </a:r>
          </a:p>
        </p:txBody>
      </p:sp>
      <p:sp>
        <p:nvSpPr>
          <p:cNvPr id="4" name="ZoneTexte 3">
            <a:extLst>
              <a:ext uri="{FF2B5EF4-FFF2-40B4-BE49-F238E27FC236}">
                <a16:creationId xmlns:a16="http://schemas.microsoft.com/office/drawing/2014/main" id="{6DE15CE1-B710-D1A1-253E-EE3799162CD7}"/>
              </a:ext>
            </a:extLst>
          </p:cNvPr>
          <p:cNvSpPr txBox="1"/>
          <p:nvPr/>
        </p:nvSpPr>
        <p:spPr>
          <a:xfrm>
            <a:off x="21889044" y="3700810"/>
            <a:ext cx="6967664" cy="830997"/>
          </a:xfrm>
          <a:prstGeom prst="rect">
            <a:avLst/>
          </a:prstGeom>
          <a:noFill/>
        </p:spPr>
        <p:txBody>
          <a:bodyPr wrap="square" rtlCol="0">
            <a:spAutoFit/>
          </a:bodyPr>
          <a:lstStyle/>
          <a:p>
            <a:r>
              <a:rPr lang="fr-FR" sz="2400" dirty="0">
                <a:latin typeface="Bahnschrift Light SemiCondensed" panose="020B0502040204020203" pitchFamily="34" charset="0"/>
                <a:ea typeface="Roboto Medium" panose="02000000000000000000" pitchFamily="2" charset="0"/>
                <a:cs typeface="Roboto Medium" panose="02000000000000000000" pitchFamily="2" charset="0"/>
              </a:rPr>
              <a:t>Service d’immunologie, EHU 1er Novembre. Oran</a:t>
            </a:r>
          </a:p>
          <a:p>
            <a:r>
              <a:rPr lang="fr-FR" sz="2400" dirty="0">
                <a:latin typeface="Bahnschrift Light SemiCondensed" panose="020B0502040204020203" pitchFamily="34" charset="0"/>
                <a:ea typeface="Roboto Medium" panose="02000000000000000000" pitchFamily="2" charset="0"/>
                <a:cs typeface="Roboto Medium" panose="02000000000000000000" pitchFamily="2" charset="0"/>
              </a:rPr>
              <a:t>Service de </a:t>
            </a:r>
            <a:r>
              <a:rPr lang="fr-FR" sz="2400" dirty="0" err="1">
                <a:latin typeface="Bahnschrift Light SemiCondensed" panose="020B0502040204020203" pitchFamily="34" charset="0"/>
                <a:ea typeface="Roboto Medium" panose="02000000000000000000" pitchFamily="2" charset="0"/>
                <a:cs typeface="Roboto Medium" panose="02000000000000000000" pitchFamily="2" charset="0"/>
              </a:rPr>
              <a:t>nephrologie</a:t>
            </a:r>
            <a:r>
              <a:rPr lang="fr-FR" sz="2400" dirty="0">
                <a:latin typeface="Bahnschrift Light SemiCondensed" panose="020B0502040204020203" pitchFamily="34" charset="0"/>
                <a:ea typeface="Roboto Medium" panose="02000000000000000000" pitchFamily="2" charset="0"/>
                <a:cs typeface="Roboto Medium" panose="02000000000000000000" pitchFamily="2" charset="0"/>
              </a:rPr>
              <a:t>, EHU 1</a:t>
            </a:r>
            <a:r>
              <a:rPr lang="fr-FR" sz="2400" baseline="30000" dirty="0">
                <a:latin typeface="Bahnschrift Light SemiCondensed" panose="020B0502040204020203" pitchFamily="34" charset="0"/>
                <a:ea typeface="Roboto Medium" panose="02000000000000000000" pitchFamily="2" charset="0"/>
                <a:cs typeface="Roboto Medium" panose="02000000000000000000" pitchFamily="2" charset="0"/>
              </a:rPr>
              <a:t> er</a:t>
            </a:r>
            <a:r>
              <a:rPr lang="fr-FR" sz="2400" dirty="0">
                <a:latin typeface="Bahnschrift Light SemiCondensed" panose="020B0502040204020203" pitchFamily="34" charset="0"/>
                <a:ea typeface="Roboto Medium" panose="02000000000000000000" pitchFamily="2" charset="0"/>
                <a:cs typeface="Roboto Medium" panose="02000000000000000000" pitchFamily="2" charset="0"/>
              </a:rPr>
              <a:t> Novembre, Oran </a:t>
            </a:r>
          </a:p>
        </p:txBody>
      </p:sp>
      <p:pic>
        <p:nvPicPr>
          <p:cNvPr id="29" name="Image 28">
            <a:extLst>
              <a:ext uri="{FF2B5EF4-FFF2-40B4-BE49-F238E27FC236}">
                <a16:creationId xmlns:a16="http://schemas.microsoft.com/office/drawing/2014/main" id="{8F82B54C-313F-1C64-86F4-72F6C345259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805857" y="492265"/>
            <a:ext cx="3115580" cy="1649811"/>
          </a:xfrm>
          <a:prstGeom prst="rect">
            <a:avLst/>
          </a:prstGeom>
        </p:spPr>
      </p:pic>
      <p:cxnSp>
        <p:nvCxnSpPr>
          <p:cNvPr id="5" name="Straight Connector 4">
            <a:extLst>
              <a:ext uri="{FF2B5EF4-FFF2-40B4-BE49-F238E27FC236}">
                <a16:creationId xmlns:a16="http://schemas.microsoft.com/office/drawing/2014/main" id="{629300EE-A2F5-4217-807A-DEE9EB852DA2}"/>
              </a:ext>
            </a:extLst>
          </p:cNvPr>
          <p:cNvCxnSpPr>
            <a:cxnSpLocks/>
          </p:cNvCxnSpPr>
          <p:nvPr/>
        </p:nvCxnSpPr>
        <p:spPr>
          <a:xfrm>
            <a:off x="3454996" y="1510062"/>
            <a:ext cx="22350861" cy="0"/>
          </a:xfrm>
          <a:prstGeom prst="line">
            <a:avLst/>
          </a:prstGeom>
          <a:ln w="104775">
            <a:solidFill>
              <a:srgbClr val="D68A55"/>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6E3EB671-8742-4DFF-A291-072760C43B12}"/>
              </a:ext>
            </a:extLst>
          </p:cNvPr>
          <p:cNvCxnSpPr>
            <a:cxnSpLocks/>
          </p:cNvCxnSpPr>
          <p:nvPr/>
        </p:nvCxnSpPr>
        <p:spPr>
          <a:xfrm>
            <a:off x="319884" y="4344721"/>
            <a:ext cx="21569160" cy="0"/>
          </a:xfrm>
          <a:prstGeom prst="line">
            <a:avLst/>
          </a:prstGeom>
          <a:ln w="104775">
            <a:solidFill>
              <a:srgbClr val="D68A55"/>
            </a:solidFill>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id="{4C1184E0-4B18-419B-85C5-7BEA0747AD27}"/>
              </a:ext>
            </a:extLst>
          </p:cNvPr>
          <p:cNvGrpSpPr/>
          <p:nvPr/>
        </p:nvGrpSpPr>
        <p:grpSpPr>
          <a:xfrm>
            <a:off x="7979491" y="5833044"/>
            <a:ext cx="7346719" cy="1270190"/>
            <a:chOff x="790700" y="5810009"/>
            <a:chExt cx="7346719" cy="1466191"/>
          </a:xfrm>
          <a:solidFill>
            <a:schemeClr val="accent5">
              <a:lumMod val="75000"/>
            </a:schemeClr>
          </a:solidFill>
        </p:grpSpPr>
        <p:sp>
          <p:nvSpPr>
            <p:cNvPr id="8" name="Rectangle 7">
              <a:extLst>
                <a:ext uri="{FF2B5EF4-FFF2-40B4-BE49-F238E27FC236}">
                  <a16:creationId xmlns:a16="http://schemas.microsoft.com/office/drawing/2014/main" id="{F0416D99-041E-4B86-B124-5DC603C29BEF}"/>
                </a:ext>
              </a:extLst>
            </p:cNvPr>
            <p:cNvSpPr/>
            <p:nvPr/>
          </p:nvSpPr>
          <p:spPr>
            <a:xfrm>
              <a:off x="790700" y="5810009"/>
              <a:ext cx="7346719" cy="146619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TextBox 8">
              <a:extLst>
                <a:ext uri="{FF2B5EF4-FFF2-40B4-BE49-F238E27FC236}">
                  <a16:creationId xmlns:a16="http://schemas.microsoft.com/office/drawing/2014/main" id="{281B5D78-12D8-4899-B642-422005ACFC8B}"/>
                </a:ext>
              </a:extLst>
            </p:cNvPr>
            <p:cNvSpPr txBox="1"/>
            <p:nvPr/>
          </p:nvSpPr>
          <p:spPr>
            <a:xfrm>
              <a:off x="1800716" y="6093065"/>
              <a:ext cx="5904656" cy="1065808"/>
            </a:xfrm>
            <a:prstGeom prst="rect">
              <a:avLst/>
            </a:prstGeom>
            <a:grpFill/>
          </p:spPr>
          <p:txBody>
            <a:bodyPr wrap="square" rtlCol="0">
              <a:spAutoFit/>
            </a:bodyPr>
            <a:lstStyle/>
            <a:p>
              <a:r>
                <a:rPr lang="fr-FR" sz="5400" b="1" dirty="0">
                  <a:solidFill>
                    <a:schemeClr val="bg1"/>
                  </a:solidFill>
                  <a:latin typeface="ADLaM Display" panose="02010000000000000000" pitchFamily="2" charset="0"/>
                  <a:ea typeface="ADLaM Display" panose="02010000000000000000" pitchFamily="2" charset="0"/>
                  <a:cs typeface="ADLaM Display" panose="02010000000000000000" pitchFamily="2" charset="0"/>
                </a:rPr>
                <a:t>INTRODUCTION</a:t>
              </a:r>
            </a:p>
          </p:txBody>
        </p:sp>
      </p:grpSp>
      <p:grpSp>
        <p:nvGrpSpPr>
          <p:cNvPr id="26" name="Group 25">
            <a:extLst>
              <a:ext uri="{FF2B5EF4-FFF2-40B4-BE49-F238E27FC236}">
                <a16:creationId xmlns:a16="http://schemas.microsoft.com/office/drawing/2014/main" id="{F5D74C82-4A6D-4332-A965-8857594ECE14}"/>
              </a:ext>
            </a:extLst>
          </p:cNvPr>
          <p:cNvGrpSpPr/>
          <p:nvPr/>
        </p:nvGrpSpPr>
        <p:grpSpPr>
          <a:xfrm>
            <a:off x="7799497" y="10534615"/>
            <a:ext cx="7346719" cy="1386672"/>
            <a:chOff x="790700" y="5810009"/>
            <a:chExt cx="7346719" cy="1466191"/>
          </a:xfrm>
        </p:grpSpPr>
        <p:sp>
          <p:nvSpPr>
            <p:cNvPr id="28" name="Rectangle 27">
              <a:extLst>
                <a:ext uri="{FF2B5EF4-FFF2-40B4-BE49-F238E27FC236}">
                  <a16:creationId xmlns:a16="http://schemas.microsoft.com/office/drawing/2014/main" id="{C4FEA540-E2D7-4A95-80CE-D496788C87B6}"/>
                </a:ext>
              </a:extLst>
            </p:cNvPr>
            <p:cNvSpPr/>
            <p:nvPr/>
          </p:nvSpPr>
          <p:spPr>
            <a:xfrm>
              <a:off x="790700" y="5810009"/>
              <a:ext cx="7346719" cy="1466191"/>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0" name="TextBox 29">
              <a:extLst>
                <a:ext uri="{FF2B5EF4-FFF2-40B4-BE49-F238E27FC236}">
                  <a16:creationId xmlns:a16="http://schemas.microsoft.com/office/drawing/2014/main" id="{6D205DA2-E328-4C32-B9C0-916789FC801C}"/>
                </a:ext>
              </a:extLst>
            </p:cNvPr>
            <p:cNvSpPr txBox="1"/>
            <p:nvPr/>
          </p:nvSpPr>
          <p:spPr>
            <a:xfrm>
              <a:off x="1354070" y="6093065"/>
              <a:ext cx="5904656" cy="976279"/>
            </a:xfrm>
            <a:prstGeom prst="rect">
              <a:avLst/>
            </a:prstGeom>
            <a:noFill/>
          </p:spPr>
          <p:txBody>
            <a:bodyPr wrap="square" rtlCol="0">
              <a:spAutoFit/>
            </a:bodyPr>
            <a:lstStyle/>
            <a:p>
              <a:pPr algn="ctr"/>
              <a:r>
                <a:rPr lang="fr-FR" sz="5400" b="1" dirty="0">
                  <a:solidFill>
                    <a:schemeClr val="bg1"/>
                  </a:solidFill>
                  <a:latin typeface="ADLaM Display" panose="02010000000000000000" pitchFamily="2" charset="0"/>
                  <a:ea typeface="ADLaM Display" panose="02010000000000000000" pitchFamily="2" charset="0"/>
                  <a:cs typeface="ADLaM Display" panose="02010000000000000000" pitchFamily="2" charset="0"/>
                </a:rPr>
                <a:t>PURPOSE</a:t>
              </a:r>
            </a:p>
          </p:txBody>
        </p:sp>
      </p:grpSp>
      <p:sp>
        <p:nvSpPr>
          <p:cNvPr id="31" name="TextBox 30">
            <a:extLst>
              <a:ext uri="{FF2B5EF4-FFF2-40B4-BE49-F238E27FC236}">
                <a16:creationId xmlns:a16="http://schemas.microsoft.com/office/drawing/2014/main" id="{C3EB001A-F4E2-44D6-BA39-620E0BA5095B}"/>
              </a:ext>
            </a:extLst>
          </p:cNvPr>
          <p:cNvSpPr txBox="1"/>
          <p:nvPr/>
        </p:nvSpPr>
        <p:spPr>
          <a:xfrm>
            <a:off x="-56284" y="12362205"/>
            <a:ext cx="28800425" cy="1207767"/>
          </a:xfrm>
          <a:prstGeom prst="rect">
            <a:avLst/>
          </a:prstGeom>
          <a:noFill/>
        </p:spPr>
        <p:txBody>
          <a:bodyPr wrap="square">
            <a:spAutoFit/>
          </a:bodyPr>
          <a:lstStyle/>
          <a:p>
            <a:pPr>
              <a:lnSpc>
                <a:spcPct val="107000"/>
              </a:lnSpc>
              <a:spcAft>
                <a:spcPts val="800"/>
              </a:spcAft>
            </a:pPr>
            <a:r>
              <a:rPr lang="en-US" sz="3200" dirty="0">
                <a:latin typeface="ADLaM Display" panose="02010000000000000000" pitchFamily="2" charset="0"/>
                <a:ea typeface="ADLaM Display" panose="02010000000000000000" pitchFamily="2" charset="0"/>
                <a:cs typeface="ADLaM Display" panose="02010000000000000000" pitchFamily="2" charset="0"/>
                <a:sym typeface="Play"/>
              </a:rPr>
              <a:t>Description of a case of renal graft rejection after disturbance of tacrolimus action following ingestion of medicinal plants. </a:t>
            </a:r>
            <a:endParaRPr lang="en-US" sz="3200" dirty="0">
              <a:latin typeface="ADLaM Display" panose="02010000000000000000" pitchFamily="2" charset="0"/>
              <a:ea typeface="ADLaM Display" panose="02010000000000000000" pitchFamily="2" charset="0"/>
              <a:cs typeface="ADLaM Display" panose="02010000000000000000" pitchFamily="2" charset="0"/>
            </a:endParaRPr>
          </a:p>
          <a:p>
            <a:pPr>
              <a:lnSpc>
                <a:spcPct val="107000"/>
              </a:lnSpc>
              <a:spcAft>
                <a:spcPts val="800"/>
              </a:spcAft>
            </a:pPr>
            <a:endParaRPr lang="fr-FR" sz="3200" kern="100" dirty="0">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Arial" panose="020B0604020202020204" pitchFamily="34" charset="0"/>
            </a:endParaRPr>
          </a:p>
        </p:txBody>
      </p:sp>
      <p:sp>
        <p:nvSpPr>
          <p:cNvPr id="32" name="Rectangle 31">
            <a:extLst>
              <a:ext uri="{FF2B5EF4-FFF2-40B4-BE49-F238E27FC236}">
                <a16:creationId xmlns:a16="http://schemas.microsoft.com/office/drawing/2014/main" id="{CC9B2425-7DD7-416A-8B52-15328BD10CFB}"/>
              </a:ext>
            </a:extLst>
          </p:cNvPr>
          <p:cNvSpPr/>
          <p:nvPr/>
        </p:nvSpPr>
        <p:spPr>
          <a:xfrm>
            <a:off x="-41914" y="15103155"/>
            <a:ext cx="28770500" cy="6984469"/>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nvGrpSpPr>
          <p:cNvPr id="33" name="Group 32">
            <a:extLst>
              <a:ext uri="{FF2B5EF4-FFF2-40B4-BE49-F238E27FC236}">
                <a16:creationId xmlns:a16="http://schemas.microsoft.com/office/drawing/2014/main" id="{3AA11911-DDA0-4ACE-9CAF-4C773846A292}"/>
              </a:ext>
            </a:extLst>
          </p:cNvPr>
          <p:cNvGrpSpPr/>
          <p:nvPr/>
        </p:nvGrpSpPr>
        <p:grpSpPr>
          <a:xfrm>
            <a:off x="6263308" y="14077635"/>
            <a:ext cx="11406010" cy="1474859"/>
            <a:chOff x="790700" y="5810009"/>
            <a:chExt cx="7346719" cy="1466191"/>
          </a:xfrm>
          <a:solidFill>
            <a:schemeClr val="accent5">
              <a:lumMod val="75000"/>
            </a:schemeClr>
          </a:solidFill>
        </p:grpSpPr>
        <p:sp>
          <p:nvSpPr>
            <p:cNvPr id="34" name="Rectangle 33">
              <a:extLst>
                <a:ext uri="{FF2B5EF4-FFF2-40B4-BE49-F238E27FC236}">
                  <a16:creationId xmlns:a16="http://schemas.microsoft.com/office/drawing/2014/main" id="{4B0E2AB6-EF89-42B6-8789-A6EA99A516E3}"/>
                </a:ext>
              </a:extLst>
            </p:cNvPr>
            <p:cNvSpPr/>
            <p:nvPr/>
          </p:nvSpPr>
          <p:spPr>
            <a:xfrm>
              <a:off x="790700" y="5810009"/>
              <a:ext cx="7346719" cy="146619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TextBox 34">
              <a:extLst>
                <a:ext uri="{FF2B5EF4-FFF2-40B4-BE49-F238E27FC236}">
                  <a16:creationId xmlns:a16="http://schemas.microsoft.com/office/drawing/2014/main" id="{4C40F998-492D-4FDD-A777-7377FD55062B}"/>
                </a:ext>
              </a:extLst>
            </p:cNvPr>
            <p:cNvSpPr txBox="1"/>
            <p:nvPr/>
          </p:nvSpPr>
          <p:spPr>
            <a:xfrm>
              <a:off x="939293" y="6003183"/>
              <a:ext cx="6853574" cy="917903"/>
            </a:xfrm>
            <a:prstGeom prst="rect">
              <a:avLst/>
            </a:prstGeom>
            <a:grpFill/>
          </p:spPr>
          <p:txBody>
            <a:bodyPr wrap="square" rtlCol="0">
              <a:spAutoFit/>
            </a:bodyPr>
            <a:lstStyle/>
            <a:p>
              <a:pPr algn="ctr"/>
              <a:r>
                <a:rPr lang="fr-FR" sz="5400" b="1" dirty="0">
                  <a:solidFill>
                    <a:schemeClr val="bg1"/>
                  </a:solidFill>
                  <a:latin typeface="ADLaM Display" panose="02010000000000000000" pitchFamily="2" charset="0"/>
                  <a:ea typeface="ADLaM Display" panose="02010000000000000000" pitchFamily="2" charset="0"/>
                  <a:cs typeface="ADLaM Display" panose="02010000000000000000" pitchFamily="2" charset="0"/>
                </a:rPr>
                <a:t>PATIENT AND METHODS</a:t>
              </a:r>
            </a:p>
          </p:txBody>
        </p:sp>
      </p:grpSp>
      <p:sp>
        <p:nvSpPr>
          <p:cNvPr id="41" name="Rectangle 40">
            <a:extLst>
              <a:ext uri="{FF2B5EF4-FFF2-40B4-BE49-F238E27FC236}">
                <a16:creationId xmlns:a16="http://schemas.microsoft.com/office/drawing/2014/main" id="{EA3665D7-AE8C-41CC-BDE5-5AD066CB34DA}"/>
              </a:ext>
            </a:extLst>
          </p:cNvPr>
          <p:cNvSpPr/>
          <p:nvPr/>
        </p:nvSpPr>
        <p:spPr>
          <a:xfrm>
            <a:off x="7509997" y="22560436"/>
            <a:ext cx="8285706" cy="1671573"/>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nvGrpSpPr>
          <p:cNvPr id="54" name="Group 53">
            <a:extLst>
              <a:ext uri="{FF2B5EF4-FFF2-40B4-BE49-F238E27FC236}">
                <a16:creationId xmlns:a16="http://schemas.microsoft.com/office/drawing/2014/main" id="{4957ECAB-1F1C-42B5-80E0-D28EA68CA22C}"/>
              </a:ext>
            </a:extLst>
          </p:cNvPr>
          <p:cNvGrpSpPr/>
          <p:nvPr/>
        </p:nvGrpSpPr>
        <p:grpSpPr>
          <a:xfrm>
            <a:off x="7186164" y="36208398"/>
            <a:ext cx="8258061" cy="1379190"/>
            <a:chOff x="-14478194" y="6035083"/>
            <a:chExt cx="6766848" cy="1150486"/>
          </a:xfrm>
          <a:solidFill>
            <a:schemeClr val="accent4">
              <a:lumMod val="50000"/>
            </a:schemeClr>
          </a:solidFill>
        </p:grpSpPr>
        <p:sp>
          <p:nvSpPr>
            <p:cNvPr id="55" name="Rectangle 54">
              <a:extLst>
                <a:ext uri="{FF2B5EF4-FFF2-40B4-BE49-F238E27FC236}">
                  <a16:creationId xmlns:a16="http://schemas.microsoft.com/office/drawing/2014/main" id="{604E82B6-1093-4283-AA62-AC3FF6747A16}"/>
                </a:ext>
              </a:extLst>
            </p:cNvPr>
            <p:cNvSpPr/>
            <p:nvPr/>
          </p:nvSpPr>
          <p:spPr>
            <a:xfrm>
              <a:off x="-14478194" y="6035083"/>
              <a:ext cx="6766848" cy="115048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6" name="TextBox 55">
              <a:extLst>
                <a:ext uri="{FF2B5EF4-FFF2-40B4-BE49-F238E27FC236}">
                  <a16:creationId xmlns:a16="http://schemas.microsoft.com/office/drawing/2014/main" id="{D2251DFE-FA86-4985-B324-0B93394749D3}"/>
                </a:ext>
              </a:extLst>
            </p:cNvPr>
            <p:cNvSpPr txBox="1"/>
            <p:nvPr/>
          </p:nvSpPr>
          <p:spPr>
            <a:xfrm>
              <a:off x="-14478194" y="6088909"/>
              <a:ext cx="6696459" cy="770219"/>
            </a:xfrm>
            <a:prstGeom prst="rect">
              <a:avLst/>
            </a:prstGeom>
            <a:grpFill/>
          </p:spPr>
          <p:txBody>
            <a:bodyPr wrap="square" rtlCol="0">
              <a:spAutoFit/>
            </a:bodyPr>
            <a:lstStyle/>
            <a:p>
              <a:pPr algn="ctr"/>
              <a:r>
                <a:rPr lang="fr-FR" sz="5400" b="1" dirty="0">
                  <a:solidFill>
                    <a:schemeClr val="bg1"/>
                  </a:solidFill>
                  <a:latin typeface="Aharoni" panose="02010803020104030203" pitchFamily="2" charset="-79"/>
                  <a:cs typeface="Aharoni" panose="02010803020104030203" pitchFamily="2" charset="-79"/>
                </a:rPr>
                <a:t>CONCLUSION</a:t>
              </a:r>
            </a:p>
          </p:txBody>
        </p:sp>
      </p:grpSp>
      <p:sp>
        <p:nvSpPr>
          <p:cNvPr id="13" name="ZoneTexte 12">
            <a:extLst>
              <a:ext uri="{FF2B5EF4-FFF2-40B4-BE49-F238E27FC236}">
                <a16:creationId xmlns:a16="http://schemas.microsoft.com/office/drawing/2014/main" id="{61C25946-03BB-2B87-93AE-6D598A6F4780}"/>
              </a:ext>
            </a:extLst>
          </p:cNvPr>
          <p:cNvSpPr txBox="1"/>
          <p:nvPr/>
        </p:nvSpPr>
        <p:spPr>
          <a:xfrm>
            <a:off x="45393" y="6994508"/>
            <a:ext cx="28597068" cy="3811941"/>
          </a:xfrm>
          <a:prstGeom prst="rect">
            <a:avLst/>
          </a:prstGeom>
          <a:noFill/>
        </p:spPr>
        <p:txBody>
          <a:bodyPr wrap="square" rtlCol="0">
            <a:spAutoFit/>
          </a:bodyPr>
          <a:lstStyle/>
          <a:p>
            <a:pPr marL="0" marR="0" lvl="0" indent="0" algn="l" rtl="0">
              <a:lnSpc>
                <a:spcPct val="150000"/>
              </a:lnSpc>
              <a:spcBef>
                <a:spcPts val="0"/>
              </a:spcBef>
              <a:spcAft>
                <a:spcPts val="0"/>
              </a:spcAft>
              <a:buNone/>
            </a:pPr>
            <a:r>
              <a:rPr lang="en-US" sz="3200" dirty="0">
                <a:latin typeface="ADLaM Display" panose="02010000000000000000" pitchFamily="2" charset="0"/>
                <a:ea typeface="ADLaM Display" panose="02010000000000000000" pitchFamily="2" charset="0"/>
                <a:cs typeface="ADLaM Display" panose="02010000000000000000" pitchFamily="2" charset="0"/>
                <a:sym typeface="Play"/>
              </a:rPr>
              <a:t>Calcineurin inhibitors are the main immunosuppressive agents used in kidney transplants. Tacrolimus is the ICN of choice to prevent the risk </a:t>
            </a:r>
            <a:endParaRPr lang="en-US" sz="800" dirty="0">
              <a:latin typeface="ADLaM Display" panose="02010000000000000000" pitchFamily="2" charset="0"/>
              <a:ea typeface="ADLaM Display" panose="02010000000000000000" pitchFamily="2" charset="0"/>
              <a:cs typeface="ADLaM Display" panose="02010000000000000000" pitchFamily="2" charset="0"/>
            </a:endParaRPr>
          </a:p>
          <a:p>
            <a:pPr marL="0" marR="0" lvl="0" indent="0" algn="l" rtl="0">
              <a:lnSpc>
                <a:spcPct val="150000"/>
              </a:lnSpc>
              <a:spcBef>
                <a:spcPts val="800"/>
              </a:spcBef>
              <a:spcAft>
                <a:spcPts val="0"/>
              </a:spcAft>
              <a:buNone/>
            </a:pPr>
            <a:r>
              <a:rPr lang="en-US" sz="3200" dirty="0">
                <a:latin typeface="ADLaM Display" panose="02010000000000000000" pitchFamily="2" charset="0"/>
                <a:ea typeface="ADLaM Display" panose="02010000000000000000" pitchFamily="2" charset="0"/>
                <a:cs typeface="ADLaM Display" panose="02010000000000000000" pitchFamily="2" charset="0"/>
                <a:sym typeface="Play"/>
              </a:rPr>
              <a:t>of acute rejection and improve immunological homeostasis for the graft. Tacrolimus enters the lymphocyte cytoplasm and complexes with the protein FKBP12. The complex formed (Tacrolimus/FKBP12) will bind inhibit the phosphatase activity of calcineurin leading to inhibition of T cell signal transduction.</a:t>
            </a:r>
            <a:endParaRPr lang="en-US" sz="800" dirty="0">
              <a:latin typeface="ADLaM Display" panose="02010000000000000000" pitchFamily="2" charset="0"/>
              <a:ea typeface="ADLaM Display" panose="02010000000000000000" pitchFamily="2" charset="0"/>
              <a:cs typeface="ADLaM Display" panose="02010000000000000000" pitchFamily="2" charset="0"/>
            </a:endParaRPr>
          </a:p>
          <a:p>
            <a:pPr>
              <a:lnSpc>
                <a:spcPct val="150000"/>
              </a:lnSpc>
              <a:spcAft>
                <a:spcPts val="800"/>
              </a:spcAft>
            </a:pPr>
            <a:endParaRPr lang="fr-FR" sz="3200" b="1" kern="1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2" name="ZoneTexte 1">
            <a:extLst>
              <a:ext uri="{FF2B5EF4-FFF2-40B4-BE49-F238E27FC236}">
                <a16:creationId xmlns:a16="http://schemas.microsoft.com/office/drawing/2014/main" id="{2746994D-1390-C8B1-6C78-82F71344C195}"/>
              </a:ext>
            </a:extLst>
          </p:cNvPr>
          <p:cNvSpPr txBox="1"/>
          <p:nvPr/>
        </p:nvSpPr>
        <p:spPr>
          <a:xfrm>
            <a:off x="53756" y="15748381"/>
            <a:ext cx="28746669" cy="6494085"/>
          </a:xfrm>
          <a:prstGeom prst="rect">
            <a:avLst/>
          </a:prstGeom>
          <a:noFill/>
        </p:spPr>
        <p:txBody>
          <a:bodyPr wrap="square" rtlCol="0">
            <a:spAutoFit/>
          </a:bodyPr>
          <a:lstStyle/>
          <a:p>
            <a:pPr marL="0" marR="0" lvl="0" indent="0" algn="l" rtl="0">
              <a:lnSpc>
                <a:spcPct val="150000"/>
              </a:lnSpc>
              <a:spcBef>
                <a:spcPts val="0"/>
              </a:spcBef>
              <a:spcAft>
                <a:spcPts val="0"/>
              </a:spcAft>
              <a:buNone/>
            </a:pPr>
            <a:r>
              <a:rPr lang="en-US" sz="3200" dirty="0">
                <a:latin typeface="ADLaM Display" panose="02010000000000000000" pitchFamily="2" charset="0"/>
                <a:ea typeface="ADLaM Display" panose="02010000000000000000" pitchFamily="2" charset="0"/>
                <a:cs typeface="ADLaM Display" panose="02010000000000000000" pitchFamily="2" charset="0"/>
                <a:sym typeface="Play"/>
              </a:rPr>
              <a:t>The patient S.A, aged 40, a nephrology department patient at the EHU of Oran, was transplanted in April 2019 for his chronic kidney disease due to polycystic kidney disease. He presented a deterioration of his renal function in February 2023.</a:t>
            </a:r>
          </a:p>
          <a:p>
            <a:pPr marL="0" marR="0" lvl="0" indent="0" algn="l" rtl="0">
              <a:lnSpc>
                <a:spcPct val="150000"/>
              </a:lnSpc>
              <a:spcBef>
                <a:spcPts val="0"/>
              </a:spcBef>
              <a:spcAft>
                <a:spcPts val="0"/>
              </a:spcAft>
              <a:buNone/>
            </a:pPr>
            <a:r>
              <a:rPr lang="en-US" sz="3200" dirty="0">
                <a:latin typeface="ADLaM Display" panose="02010000000000000000" pitchFamily="2" charset="0"/>
                <a:ea typeface="ADLaM Display" panose="02010000000000000000" pitchFamily="2" charset="0"/>
                <a:cs typeface="ADLaM Display" panose="02010000000000000000" pitchFamily="2" charset="0"/>
                <a:sym typeface="Play"/>
              </a:rPr>
              <a:t> The patient has history of taking medicinal herbs was reported, including St. John's wort. He received corticosteroid boluses to save his graft, but it did not yield results.</a:t>
            </a:r>
          </a:p>
          <a:p>
            <a:pPr marL="0" marR="0" lvl="0" indent="0" algn="l" rtl="0">
              <a:lnSpc>
                <a:spcPct val="150000"/>
              </a:lnSpc>
              <a:spcBef>
                <a:spcPts val="0"/>
              </a:spcBef>
              <a:spcAft>
                <a:spcPts val="0"/>
              </a:spcAft>
              <a:buNone/>
            </a:pPr>
            <a:r>
              <a:rPr lang="en-US" sz="3200" dirty="0">
                <a:latin typeface="ADLaM Display" panose="02010000000000000000" pitchFamily="2" charset="0"/>
                <a:ea typeface="ADLaM Display" panose="02010000000000000000" pitchFamily="2" charset="0"/>
                <a:cs typeface="ADLaM Display" panose="02010000000000000000" pitchFamily="2" charset="0"/>
                <a:sym typeface="Play"/>
              </a:rPr>
              <a:t>A kidney biopsy with a donor specific antibody dosage was requested. The biopsy revealed the presence of signs of acute cellular rejection or borderline rejection according to Banff 2017 criteria, with evidence in favor of herb toxicity. He presented</a:t>
            </a:r>
            <a:r>
              <a:rPr lang="en-US" sz="3200" strike="sngStrike" dirty="0">
                <a:latin typeface="ADLaM Display" panose="02010000000000000000" pitchFamily="2" charset="0"/>
                <a:ea typeface="ADLaM Display" panose="02010000000000000000" pitchFamily="2" charset="0"/>
                <a:cs typeface="ADLaM Display" panose="02010000000000000000" pitchFamily="2" charset="0"/>
                <a:sym typeface="Play"/>
              </a:rPr>
              <a:t> </a:t>
            </a:r>
            <a:r>
              <a:rPr lang="en-US" sz="3200" dirty="0">
                <a:latin typeface="ADLaM Display" panose="02010000000000000000" pitchFamily="2" charset="0"/>
                <a:ea typeface="ADLaM Display" panose="02010000000000000000" pitchFamily="2" charset="0"/>
                <a:cs typeface="ADLaM Display" panose="02010000000000000000" pitchFamily="2" charset="0"/>
                <a:sym typeface="Play"/>
              </a:rPr>
              <a:t>acute neurological symptoms; an MRI was performed, which revealed herpes encephalopathy, prompting the decision to stop the 2 immunosuppressive treatments: azathioprine and tacrolimus.</a:t>
            </a:r>
          </a:p>
          <a:p>
            <a:endParaRPr lang="fr-FR" sz="3200" dirty="0">
              <a:latin typeface="ADLaM Display" panose="02010000000000000000" pitchFamily="2" charset="0"/>
              <a:ea typeface="ADLaM Display" panose="02010000000000000000" pitchFamily="2" charset="0"/>
              <a:cs typeface="ADLaM Display" panose="02010000000000000000" pitchFamily="2" charset="0"/>
            </a:endParaRPr>
          </a:p>
        </p:txBody>
      </p:sp>
      <p:sp>
        <p:nvSpPr>
          <p:cNvPr id="3" name="ZoneTexte 2">
            <a:extLst>
              <a:ext uri="{FF2B5EF4-FFF2-40B4-BE49-F238E27FC236}">
                <a16:creationId xmlns:a16="http://schemas.microsoft.com/office/drawing/2014/main" id="{8055984F-5F2C-123C-FAEE-559DC3D15561}"/>
              </a:ext>
            </a:extLst>
          </p:cNvPr>
          <p:cNvSpPr txBox="1"/>
          <p:nvPr/>
        </p:nvSpPr>
        <p:spPr>
          <a:xfrm>
            <a:off x="76313" y="23961569"/>
            <a:ext cx="28800424" cy="12403395"/>
          </a:xfrm>
          <a:prstGeom prst="rect">
            <a:avLst/>
          </a:prstGeom>
          <a:noFill/>
        </p:spPr>
        <p:txBody>
          <a:bodyPr wrap="square" rtlCol="0">
            <a:spAutoFit/>
          </a:bodyPr>
          <a:lstStyle/>
          <a:p>
            <a:pPr marL="0" marR="0" lvl="0" indent="0" algn="l" rtl="0">
              <a:lnSpc>
                <a:spcPct val="200000"/>
              </a:lnSpc>
              <a:spcBef>
                <a:spcPts val="0"/>
              </a:spcBef>
              <a:spcAft>
                <a:spcPts val="0"/>
              </a:spcAft>
              <a:buNone/>
            </a:pPr>
            <a:r>
              <a:rPr lang="en-US" sz="3200" b="0" i="0" dirty="0">
                <a:solidFill>
                  <a:schemeClr val="dk1"/>
                </a:solidFill>
                <a:latin typeface="ADLaM Display" panose="02010000000000000000" pitchFamily="2" charset="0"/>
                <a:ea typeface="ADLaM Display" panose="02010000000000000000" pitchFamily="2" charset="0"/>
                <a:cs typeface="ADLaM Display" panose="02010000000000000000" pitchFamily="2" charset="0"/>
                <a:sym typeface="Play"/>
              </a:rPr>
              <a:t>St. John's wort (</a:t>
            </a:r>
            <a:r>
              <a:rPr lang="en-US" sz="3200" b="0" i="1" dirty="0">
                <a:solidFill>
                  <a:schemeClr val="dk1"/>
                </a:solidFill>
                <a:latin typeface="ADLaM Display" panose="02010000000000000000" pitchFamily="2" charset="0"/>
                <a:ea typeface="ADLaM Display" panose="02010000000000000000" pitchFamily="2" charset="0"/>
                <a:cs typeface="ADLaM Display" panose="02010000000000000000" pitchFamily="2" charset="0"/>
                <a:sym typeface="Play"/>
              </a:rPr>
              <a:t>Hypericum perforatum</a:t>
            </a:r>
            <a:r>
              <a:rPr lang="en-US" sz="3200" b="0" i="0" dirty="0">
                <a:solidFill>
                  <a:schemeClr val="dk1"/>
                </a:solidFill>
                <a:latin typeface="ADLaM Display" panose="02010000000000000000" pitchFamily="2" charset="0"/>
                <a:ea typeface="ADLaM Display" panose="02010000000000000000" pitchFamily="2" charset="0"/>
                <a:cs typeface="ADLaM Display" panose="02010000000000000000" pitchFamily="2" charset="0"/>
                <a:sym typeface="Play"/>
              </a:rPr>
              <a:t>) is known to significantly decrease  blood concentrations of the calcineurin inhibitor , thereby increasing the risk </a:t>
            </a:r>
            <a:r>
              <a:rPr lang="en-US" sz="3200" dirty="0">
                <a:solidFill>
                  <a:schemeClr val="dk1"/>
                </a:solidFill>
                <a:latin typeface="ADLaM Display" panose="02010000000000000000" pitchFamily="2" charset="0"/>
                <a:ea typeface="ADLaM Display" panose="02010000000000000000" pitchFamily="2" charset="0"/>
                <a:cs typeface="ADLaM Display" panose="02010000000000000000" pitchFamily="2" charset="0"/>
                <a:sym typeface="Play"/>
              </a:rPr>
              <a:t>of</a:t>
            </a:r>
            <a:r>
              <a:rPr lang="en-US" sz="3200" b="0" i="0" dirty="0">
                <a:solidFill>
                  <a:schemeClr val="dk1"/>
                </a:solidFill>
                <a:latin typeface="ADLaM Display" panose="02010000000000000000" pitchFamily="2" charset="0"/>
                <a:ea typeface="ADLaM Display" panose="02010000000000000000" pitchFamily="2" charset="0"/>
                <a:cs typeface="ADLaM Display" panose="02010000000000000000" pitchFamily="2" charset="0"/>
                <a:sym typeface="Play"/>
              </a:rPr>
              <a:t> rejection in patients who have undergone kidney transplant</a:t>
            </a:r>
            <a:r>
              <a:rPr lang="en-US" sz="3200" dirty="0">
                <a:solidFill>
                  <a:schemeClr val="dk1"/>
                </a:solidFill>
                <a:latin typeface="ADLaM Display" panose="02010000000000000000" pitchFamily="2" charset="0"/>
                <a:ea typeface="ADLaM Display" panose="02010000000000000000" pitchFamily="2" charset="0"/>
                <a:cs typeface="ADLaM Display" panose="02010000000000000000" pitchFamily="2" charset="0"/>
                <a:sym typeface="Play"/>
              </a:rPr>
              <a:t>s</a:t>
            </a:r>
            <a:r>
              <a:rPr lang="en-US" sz="3200" b="0" i="0" dirty="0">
                <a:solidFill>
                  <a:schemeClr val="dk1"/>
                </a:solidFill>
                <a:latin typeface="ADLaM Display" panose="02010000000000000000" pitchFamily="2" charset="0"/>
                <a:ea typeface="ADLaM Display" panose="02010000000000000000" pitchFamily="2" charset="0"/>
                <a:cs typeface="ADLaM Display" panose="02010000000000000000" pitchFamily="2" charset="0"/>
                <a:sym typeface="Play"/>
              </a:rPr>
              <a:t>. Studies have shown that the administration of SJW extract to patients receiving TAC treatment can result in a serious drug interaction leading to markedly reduced TAC blood concentrations associated with the risk of organ rejection.</a:t>
            </a:r>
            <a:endParaRPr lang="en-US" sz="3200" dirty="0">
              <a:latin typeface="ADLaM Display" panose="02010000000000000000" pitchFamily="2" charset="0"/>
              <a:ea typeface="ADLaM Display" panose="02010000000000000000" pitchFamily="2" charset="0"/>
              <a:cs typeface="ADLaM Display" panose="02010000000000000000" pitchFamily="2" charset="0"/>
            </a:endParaRPr>
          </a:p>
          <a:p>
            <a:pPr marL="0" marR="0" lvl="0" indent="0" algn="l" rtl="0">
              <a:lnSpc>
                <a:spcPct val="200000"/>
              </a:lnSpc>
              <a:spcBef>
                <a:spcPts val="0"/>
              </a:spcBef>
              <a:spcAft>
                <a:spcPts val="0"/>
              </a:spcAft>
              <a:buNone/>
            </a:pPr>
            <a:r>
              <a:rPr lang="en-US" sz="3200" b="0" i="0" dirty="0">
                <a:solidFill>
                  <a:schemeClr val="dk1"/>
                </a:solidFill>
                <a:latin typeface="ADLaM Display" panose="02010000000000000000" pitchFamily="2" charset="0"/>
                <a:ea typeface="ADLaM Display" panose="02010000000000000000" pitchFamily="2" charset="0"/>
                <a:cs typeface="ADLaM Display" panose="02010000000000000000" pitchFamily="2" charset="0"/>
                <a:sym typeface="Play"/>
              </a:rPr>
              <a:t> As a quick review, several pharmacokinetic studies have shown that the coadministration of St. John's wort along with tacrolimus in patients with renal t</a:t>
            </a:r>
            <a:r>
              <a:rPr lang="en-US" sz="3200" dirty="0">
                <a:solidFill>
                  <a:schemeClr val="dk1"/>
                </a:solidFill>
                <a:latin typeface="ADLaM Display" panose="02010000000000000000" pitchFamily="2" charset="0"/>
                <a:ea typeface="ADLaM Display" panose="02010000000000000000" pitchFamily="2" charset="0"/>
                <a:cs typeface="ADLaM Display" panose="02010000000000000000" pitchFamily="2" charset="0"/>
                <a:sym typeface="Play"/>
              </a:rPr>
              <a:t>ransplant </a:t>
            </a:r>
            <a:r>
              <a:rPr lang="en-US" sz="3200" b="0" i="0" dirty="0">
                <a:solidFill>
                  <a:schemeClr val="dk1"/>
                </a:solidFill>
                <a:latin typeface="ADLaM Display" panose="02010000000000000000" pitchFamily="2" charset="0"/>
                <a:ea typeface="ADLaM Display" panose="02010000000000000000" pitchFamily="2" charset="0"/>
                <a:cs typeface="ADLaM Display" panose="02010000000000000000" pitchFamily="2" charset="0"/>
                <a:sym typeface="Play"/>
              </a:rPr>
              <a:t>can result in a reduction </a:t>
            </a:r>
            <a:r>
              <a:rPr lang="en-US" sz="3200" dirty="0">
                <a:solidFill>
                  <a:schemeClr val="dk1"/>
                </a:solidFill>
                <a:latin typeface="ADLaM Display" panose="02010000000000000000" pitchFamily="2" charset="0"/>
                <a:ea typeface="ADLaM Display" panose="02010000000000000000" pitchFamily="2" charset="0"/>
                <a:cs typeface="ADLaM Display" panose="02010000000000000000" pitchFamily="2" charset="0"/>
                <a:sym typeface="Play"/>
              </a:rPr>
              <a:t>of its </a:t>
            </a:r>
            <a:r>
              <a:rPr lang="en-US" sz="3200" b="0" i="0" dirty="0">
                <a:solidFill>
                  <a:schemeClr val="dk1"/>
                </a:solidFill>
                <a:latin typeface="ADLaM Display" panose="02010000000000000000" pitchFamily="2" charset="0"/>
                <a:ea typeface="ADLaM Display" panose="02010000000000000000" pitchFamily="2" charset="0"/>
                <a:cs typeface="ADLaM Display" panose="02010000000000000000" pitchFamily="2" charset="0"/>
                <a:sym typeface="Play"/>
              </a:rPr>
              <a:t>concentrations</a:t>
            </a:r>
            <a:r>
              <a:rPr lang="en-US" sz="3200" dirty="0">
                <a:solidFill>
                  <a:schemeClr val="dk1"/>
                </a:solidFill>
                <a:latin typeface="ADLaM Display" panose="02010000000000000000" pitchFamily="2" charset="0"/>
                <a:ea typeface="ADLaM Display" panose="02010000000000000000" pitchFamily="2" charset="0"/>
                <a:cs typeface="ADLaM Display" panose="02010000000000000000" pitchFamily="2" charset="0"/>
                <a:sym typeface="Play"/>
              </a:rPr>
              <a:t> </a:t>
            </a:r>
            <a:r>
              <a:rPr lang="en-US" sz="3200" b="0" i="0" dirty="0">
                <a:solidFill>
                  <a:schemeClr val="dk1"/>
                </a:solidFill>
                <a:latin typeface="ADLaM Display" panose="02010000000000000000" pitchFamily="2" charset="0"/>
                <a:ea typeface="ADLaM Display" panose="02010000000000000000" pitchFamily="2" charset="0"/>
                <a:cs typeface="ADLaM Display" panose="02010000000000000000" pitchFamily="2" charset="0"/>
                <a:sym typeface="Play"/>
              </a:rPr>
              <a:t>by 46-52% as compared to baseline. More importantly, this reduction </a:t>
            </a:r>
            <a:r>
              <a:rPr lang="en-US" sz="3200" dirty="0">
                <a:solidFill>
                  <a:schemeClr val="dk1"/>
                </a:solidFill>
                <a:latin typeface="ADLaM Display" panose="02010000000000000000" pitchFamily="2" charset="0"/>
                <a:ea typeface="ADLaM Display" panose="02010000000000000000" pitchFamily="2" charset="0"/>
                <a:cs typeface="ADLaM Display" panose="02010000000000000000" pitchFamily="2" charset="0"/>
                <a:sym typeface="Play"/>
              </a:rPr>
              <a:t>of</a:t>
            </a:r>
            <a:r>
              <a:rPr lang="en-US" sz="3200" b="0" i="0" dirty="0">
                <a:solidFill>
                  <a:schemeClr val="dk1"/>
                </a:solidFill>
                <a:latin typeface="ADLaM Display" panose="02010000000000000000" pitchFamily="2" charset="0"/>
                <a:ea typeface="ADLaM Display" panose="02010000000000000000" pitchFamily="2" charset="0"/>
                <a:cs typeface="ADLaM Display" panose="02010000000000000000" pitchFamily="2" charset="0"/>
                <a:sym typeface="Play"/>
              </a:rPr>
              <a:t> concentrations required about a 60-65% increase in the daily dos</a:t>
            </a:r>
            <a:r>
              <a:rPr lang="en-US" sz="3200" dirty="0">
                <a:solidFill>
                  <a:schemeClr val="dk1"/>
                </a:solidFill>
                <a:latin typeface="ADLaM Display" panose="02010000000000000000" pitchFamily="2" charset="0"/>
                <a:ea typeface="ADLaM Display" panose="02010000000000000000" pitchFamily="2" charset="0"/>
                <a:cs typeface="ADLaM Display" panose="02010000000000000000" pitchFamily="2" charset="0"/>
                <a:sym typeface="Play"/>
              </a:rPr>
              <a:t>age</a:t>
            </a:r>
            <a:r>
              <a:rPr lang="en-US" sz="3200" b="0" i="0" dirty="0">
                <a:solidFill>
                  <a:schemeClr val="dk1"/>
                </a:solidFill>
                <a:latin typeface="ADLaM Display" panose="02010000000000000000" pitchFamily="2" charset="0"/>
                <a:ea typeface="ADLaM Display" panose="02010000000000000000" pitchFamily="2" charset="0"/>
                <a:cs typeface="ADLaM Display" panose="02010000000000000000" pitchFamily="2" charset="0"/>
                <a:sym typeface="Play"/>
              </a:rPr>
              <a:t> of </a:t>
            </a:r>
            <a:r>
              <a:rPr lang="en-US" sz="3200" dirty="0">
                <a:solidFill>
                  <a:schemeClr val="dk1"/>
                </a:solidFill>
                <a:latin typeface="ADLaM Display" panose="02010000000000000000" pitchFamily="2" charset="0"/>
                <a:ea typeface="ADLaM Display" panose="02010000000000000000" pitchFamily="2" charset="0"/>
                <a:cs typeface="ADLaM Display" panose="02010000000000000000" pitchFamily="2" charset="0"/>
                <a:sym typeface="Play"/>
              </a:rPr>
              <a:t>TAC </a:t>
            </a:r>
            <a:r>
              <a:rPr lang="en-US" sz="3200" b="0" i="0" dirty="0">
                <a:solidFill>
                  <a:schemeClr val="dk1"/>
                </a:solidFill>
                <a:latin typeface="ADLaM Display" panose="02010000000000000000" pitchFamily="2" charset="0"/>
                <a:ea typeface="ADLaM Display" panose="02010000000000000000" pitchFamily="2" charset="0"/>
                <a:cs typeface="ADLaM Display" panose="02010000000000000000" pitchFamily="2" charset="0"/>
                <a:sym typeface="Play"/>
              </a:rPr>
              <a:t>to compensate for the increased elimination by St. John's wort. What is known is that the increase in its elimination appears to be directly related to the dos</a:t>
            </a:r>
            <a:r>
              <a:rPr lang="en-US" sz="3200" dirty="0">
                <a:solidFill>
                  <a:schemeClr val="dk1"/>
                </a:solidFill>
                <a:latin typeface="ADLaM Display" panose="02010000000000000000" pitchFamily="2" charset="0"/>
                <a:ea typeface="ADLaM Display" panose="02010000000000000000" pitchFamily="2" charset="0"/>
                <a:cs typeface="ADLaM Display" panose="02010000000000000000" pitchFamily="2" charset="0"/>
                <a:sym typeface="Play"/>
              </a:rPr>
              <a:t>age </a:t>
            </a:r>
            <a:r>
              <a:rPr lang="en-US" sz="3200" b="0" i="0" dirty="0">
                <a:solidFill>
                  <a:schemeClr val="dk1"/>
                </a:solidFill>
                <a:latin typeface="ADLaM Display" panose="02010000000000000000" pitchFamily="2" charset="0"/>
                <a:ea typeface="ADLaM Display" panose="02010000000000000000" pitchFamily="2" charset="0"/>
                <a:cs typeface="ADLaM Display" panose="02010000000000000000" pitchFamily="2" charset="0"/>
                <a:sym typeface="Play"/>
              </a:rPr>
              <a:t>or concentration of St. John's wort</a:t>
            </a:r>
            <a:r>
              <a:rPr lang="en-US" sz="3200" dirty="0">
                <a:solidFill>
                  <a:schemeClr val="dk1"/>
                </a:solidFill>
                <a:latin typeface="ADLaM Display" panose="02010000000000000000" pitchFamily="2" charset="0"/>
                <a:ea typeface="ADLaM Display" panose="02010000000000000000" pitchFamily="2" charset="0"/>
                <a:cs typeface="ADLaM Display" panose="02010000000000000000" pitchFamily="2" charset="0"/>
                <a:sym typeface="Play"/>
              </a:rPr>
              <a:t>’s</a:t>
            </a:r>
            <a:r>
              <a:rPr lang="en-US" sz="3200" b="0" i="0" dirty="0">
                <a:solidFill>
                  <a:schemeClr val="dk1"/>
                </a:solidFill>
                <a:latin typeface="ADLaM Display" panose="02010000000000000000" pitchFamily="2" charset="0"/>
                <a:ea typeface="ADLaM Display" panose="02010000000000000000" pitchFamily="2" charset="0"/>
                <a:cs typeface="ADLaM Display" panose="02010000000000000000" pitchFamily="2" charset="0"/>
                <a:sym typeface="Play"/>
              </a:rPr>
              <a:t> extract being used. </a:t>
            </a:r>
            <a:endParaRPr lang="en-US" sz="3200" dirty="0">
              <a:latin typeface="ADLaM Display" panose="02010000000000000000" pitchFamily="2" charset="0"/>
              <a:ea typeface="ADLaM Display" panose="02010000000000000000" pitchFamily="2" charset="0"/>
              <a:cs typeface="ADLaM Display" panose="02010000000000000000" pitchFamily="2" charset="0"/>
            </a:endParaRPr>
          </a:p>
          <a:p>
            <a:pPr marL="0" marR="0" lvl="0" indent="0" algn="l" rtl="0">
              <a:lnSpc>
                <a:spcPct val="200000"/>
              </a:lnSpc>
              <a:spcBef>
                <a:spcPts val="0"/>
              </a:spcBef>
              <a:spcAft>
                <a:spcPts val="0"/>
              </a:spcAft>
              <a:buNone/>
            </a:pPr>
            <a:r>
              <a:rPr lang="en-US" sz="3200" dirty="0">
                <a:solidFill>
                  <a:schemeClr val="dk1"/>
                </a:solidFill>
                <a:latin typeface="ADLaM Display" panose="02010000000000000000" pitchFamily="2" charset="0"/>
                <a:ea typeface="ADLaM Display" panose="02010000000000000000" pitchFamily="2" charset="0"/>
                <a:cs typeface="ADLaM Display" panose="02010000000000000000" pitchFamily="2" charset="0"/>
                <a:sym typeface="Play"/>
              </a:rPr>
              <a:t>It means that there are interactions between immunosuppressive treatment in transplant situations and herbal medicines, which interfere with their metabolism and therefore their bioavailability. </a:t>
            </a:r>
            <a:endParaRPr lang="en-US" sz="3200" dirty="0">
              <a:latin typeface="ADLaM Display" panose="02010000000000000000" pitchFamily="2" charset="0"/>
              <a:ea typeface="ADLaM Display" panose="02010000000000000000" pitchFamily="2" charset="0"/>
              <a:cs typeface="ADLaM Display" panose="02010000000000000000" pitchFamily="2" charset="0"/>
            </a:endParaRPr>
          </a:p>
          <a:p>
            <a:pPr marL="0" marR="0" lvl="0" indent="0" algn="l" rtl="0">
              <a:lnSpc>
                <a:spcPct val="200000"/>
              </a:lnSpc>
              <a:spcBef>
                <a:spcPts val="0"/>
              </a:spcBef>
              <a:spcAft>
                <a:spcPts val="0"/>
              </a:spcAft>
              <a:buNone/>
            </a:pPr>
            <a:r>
              <a:rPr lang="en-US" sz="3200" dirty="0">
                <a:solidFill>
                  <a:schemeClr val="dk1"/>
                </a:solidFill>
                <a:latin typeface="ADLaM Display" panose="02010000000000000000" pitchFamily="2" charset="0"/>
                <a:ea typeface="ADLaM Display" panose="02010000000000000000" pitchFamily="2" charset="0"/>
                <a:cs typeface="ADLaM Display" panose="02010000000000000000" pitchFamily="2" charset="0"/>
                <a:sym typeface="Play"/>
              </a:rPr>
              <a:t>In this case, the phytotherapy taken by the patient has an enzymatic induction effect on TAC, by acting on the cytochrome P450 isoenzymes CYP3A4 and CYP3A5. This will decrease its plasma concentrations and lead to a loss of its therapeutic effect there after.</a:t>
            </a:r>
          </a:p>
          <a:p>
            <a:endParaRPr lang="fr-FR" sz="3200" dirty="0"/>
          </a:p>
        </p:txBody>
      </p:sp>
      <p:sp>
        <p:nvSpPr>
          <p:cNvPr id="11" name="ZoneTexte 10">
            <a:extLst>
              <a:ext uri="{FF2B5EF4-FFF2-40B4-BE49-F238E27FC236}">
                <a16:creationId xmlns:a16="http://schemas.microsoft.com/office/drawing/2014/main" id="{B84403AA-8B85-4A76-8761-5A9D4F1CA117}"/>
              </a:ext>
            </a:extLst>
          </p:cNvPr>
          <p:cNvSpPr txBox="1"/>
          <p:nvPr/>
        </p:nvSpPr>
        <p:spPr>
          <a:xfrm>
            <a:off x="20316" y="37196254"/>
            <a:ext cx="28419342" cy="3245376"/>
          </a:xfrm>
          <a:prstGeom prst="rect">
            <a:avLst/>
          </a:prstGeom>
          <a:noFill/>
        </p:spPr>
        <p:txBody>
          <a:bodyPr wrap="square" rtlCol="0">
            <a:spAutoFit/>
          </a:bodyPr>
          <a:lstStyle/>
          <a:p>
            <a:pPr marL="0" marR="0" lvl="0" indent="0" algn="just" defTabSz="457200" rtl="0" eaLnBrk="1" fontAlgn="auto" latinLnBrk="0" hangingPunct="1">
              <a:lnSpc>
                <a:spcPct val="2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black"/>
                </a:solidFill>
                <a:effectLst/>
                <a:uLnTx/>
                <a:uFillTx/>
                <a:latin typeface="ADLaM Display" panose="02010000000000000000" pitchFamily="2" charset="0"/>
                <a:ea typeface="ADLaM Display" panose="02010000000000000000" pitchFamily="2" charset="0"/>
                <a:cs typeface="ADLaM Display" panose="02010000000000000000" pitchFamily="2" charset="0"/>
                <a:sym typeface="Play"/>
              </a:rPr>
              <a:t>This study explains how crucial immunosuppressive treatment is for graft survival post-transplant and understanding what can interfere with it, is part of treatment adherence.</a:t>
            </a:r>
            <a:endParaRPr kumimoji="0" lang="en-US" sz="1800" b="0" i="0" u="none" strike="noStrike" kern="1200" cap="none" spc="0" normalizeH="0" baseline="0" noProof="0" dirty="0">
              <a:ln>
                <a:noFill/>
              </a:ln>
              <a:solidFill>
                <a:prstClr val="black"/>
              </a:solidFill>
              <a:effectLst/>
              <a:uLnTx/>
              <a:uFillTx/>
              <a:latin typeface="ADLaM Display" panose="02010000000000000000" pitchFamily="2" charset="0"/>
              <a:ea typeface="ADLaM Display" panose="02010000000000000000" pitchFamily="2" charset="0"/>
              <a:cs typeface="ADLaM Display" panose="02010000000000000000" pitchFamily="2" charset="0"/>
            </a:endParaRPr>
          </a:p>
          <a:p>
            <a:endParaRPr lang="fr-FR" dirty="0"/>
          </a:p>
        </p:txBody>
      </p:sp>
      <p:sp>
        <p:nvSpPr>
          <p:cNvPr id="17" name="ZoneTexte 16">
            <a:extLst>
              <a:ext uri="{FF2B5EF4-FFF2-40B4-BE49-F238E27FC236}">
                <a16:creationId xmlns:a16="http://schemas.microsoft.com/office/drawing/2014/main" id="{D0C1C79A-F6B1-4A7F-877C-8C3A5792C20E}"/>
              </a:ext>
            </a:extLst>
          </p:cNvPr>
          <p:cNvSpPr txBox="1"/>
          <p:nvPr/>
        </p:nvSpPr>
        <p:spPr>
          <a:xfrm>
            <a:off x="443025" y="4550265"/>
            <a:ext cx="27770697" cy="1949829"/>
          </a:xfrm>
          <a:prstGeom prst="rect">
            <a:avLst/>
          </a:prstGeom>
          <a:noFill/>
        </p:spPr>
        <p:txBody>
          <a:bodyPr wrap="square" rtlCol="0">
            <a:spAutoFit/>
          </a:bodyPr>
          <a:lstStyle/>
          <a:p>
            <a:pPr algn="ctr">
              <a:lnSpc>
                <a:spcPct val="150000"/>
              </a:lnSpc>
            </a:pPr>
            <a:r>
              <a:rPr lang="fr-FR" sz="2800" b="1" i="1" dirty="0">
                <a:solidFill>
                  <a:srgbClr val="000000"/>
                </a:solidFill>
                <a:effectLst>
                  <a:outerShdw blurRad="38100" dist="38100" dir="2700000" algn="tl">
                    <a:srgbClr val="000000">
                      <a:alpha val="43137"/>
                    </a:srgbClr>
                  </a:outerShdw>
                </a:effectLst>
                <a:latin typeface="Arial"/>
                <a:ea typeface="Arial"/>
                <a:cs typeface="Arial"/>
                <a:sym typeface="Arial"/>
              </a:rPr>
              <a:t>NADA BOUDJADI ; OMAR ADEL KAID ; CHERIFI FERIEL; FATIMA ZAHRA SENHADJI ; OUM KELTOUM BENMEGHROUZI ; ZEKRI NESRINE; TOUTI NAWAL ; NARDJESS OUIEKHLEF; HOURIA KADIRI ; FAIZA ZERDOUMI ; YOUCEF BOUALI-YOUCEF</a:t>
            </a:r>
            <a:endParaRPr lang="fr-FR" sz="800" dirty="0">
              <a:effectLst>
                <a:outerShdw blurRad="38100" dist="38100" dir="2700000" algn="tl">
                  <a:srgbClr val="000000">
                    <a:alpha val="43137"/>
                  </a:srgbClr>
                </a:outerShdw>
              </a:effectLst>
            </a:endParaRPr>
          </a:p>
          <a:p>
            <a:pPr algn="ctr">
              <a:lnSpc>
                <a:spcPct val="150000"/>
              </a:lnSpc>
            </a:pPr>
            <a:endParaRPr lang="fr-FR" sz="2800" dirty="0">
              <a:effectLst>
                <a:outerShdw blurRad="38100" dist="38100" dir="2700000" algn="tl">
                  <a:srgbClr val="000000">
                    <a:alpha val="43137"/>
                  </a:srgbClr>
                </a:outerShdw>
              </a:effectLst>
            </a:endParaRPr>
          </a:p>
        </p:txBody>
      </p:sp>
      <p:sp>
        <p:nvSpPr>
          <p:cNvPr id="20" name="ZoneTexte 19">
            <a:extLst>
              <a:ext uri="{FF2B5EF4-FFF2-40B4-BE49-F238E27FC236}">
                <a16:creationId xmlns:a16="http://schemas.microsoft.com/office/drawing/2014/main" id="{1AB1E78F-A062-3B28-CDC0-3E5501553598}"/>
              </a:ext>
            </a:extLst>
          </p:cNvPr>
          <p:cNvSpPr txBox="1"/>
          <p:nvPr/>
        </p:nvSpPr>
        <p:spPr>
          <a:xfrm>
            <a:off x="8989507" y="22668988"/>
            <a:ext cx="9882575" cy="1275606"/>
          </a:xfrm>
          <a:prstGeom prst="rect">
            <a:avLst/>
          </a:prstGeom>
          <a:noFill/>
        </p:spPr>
        <p:txBody>
          <a:bodyPr wrap="square" rtlCol="0">
            <a:spAutoFit/>
          </a:bodyPr>
          <a:lstStyle/>
          <a:p>
            <a:r>
              <a:rPr lang="fr-FR" b="1" dirty="0">
                <a:solidFill>
                  <a:schemeClr val="bg1"/>
                </a:solidFill>
                <a:effectLst>
                  <a:outerShdw blurRad="38100" dist="38100" dir="2700000" algn="tl">
                    <a:srgbClr val="000000">
                      <a:alpha val="43137"/>
                    </a:srgbClr>
                  </a:outerShdw>
                </a:effectLst>
                <a:latin typeface="ADLaM Display" panose="02010000000000000000" pitchFamily="2" charset="0"/>
                <a:ea typeface="ADLaM Display" panose="02010000000000000000" pitchFamily="2" charset="0"/>
                <a:cs typeface="ADLaM Display" panose="02010000000000000000" pitchFamily="2" charset="0"/>
              </a:rPr>
              <a:t>Discussion </a:t>
            </a:r>
          </a:p>
        </p:txBody>
      </p:sp>
    </p:spTree>
    <p:extLst>
      <p:ext uri="{BB962C8B-B14F-4D97-AF65-F5344CB8AC3E}">
        <p14:creationId xmlns:p14="http://schemas.microsoft.com/office/powerpoint/2010/main" val="2142301034"/>
      </p:ext>
    </p:extLst>
  </p:cSld>
  <p:clrMapOvr>
    <a:masterClrMapping/>
  </p:clrMapOvr>
</p:sld>
</file>

<file path=ppt/theme/theme1.xml><?xml version="1.0" encoding="utf-8"?>
<a:theme xmlns:a="http://schemas.openxmlformats.org/drawingml/2006/main" name="Thème Office">
  <a:themeElements>
    <a:clrScheme name="Personnalisé 1">
      <a:dk1>
        <a:sysClr val="windowText" lastClr="000000"/>
      </a:dk1>
      <a:lt1>
        <a:sysClr val="window" lastClr="FFFFFF"/>
      </a:lt1>
      <a:dk2>
        <a:srgbClr val="373545"/>
      </a:dk2>
      <a:lt2>
        <a:srgbClr val="DCD8DC"/>
      </a:lt2>
      <a:accent1>
        <a:srgbClr val="AD84C6"/>
      </a:accent1>
      <a:accent2>
        <a:srgbClr val="8784C7"/>
      </a:accent2>
      <a:accent3>
        <a:srgbClr val="5D739A"/>
      </a:accent3>
      <a:accent4>
        <a:srgbClr val="AD84C6"/>
      </a:accent4>
      <a:accent5>
        <a:srgbClr val="84ACB6"/>
      </a:accent5>
      <a:accent6>
        <a:srgbClr val="6F8183"/>
      </a:accent6>
      <a:hlink>
        <a:srgbClr val="69A020"/>
      </a:hlink>
      <a:folHlink>
        <a:srgbClr val="8C8C8C"/>
      </a:folHlink>
    </a:clrScheme>
    <a:fontScheme name="Personnalisé 1">
      <a:majorFont>
        <a:latin typeface="Arial Unicode MS"/>
        <a:ea typeface=""/>
        <a:cs typeface=""/>
      </a:majorFont>
      <a:minorFont>
        <a:latin typeface="Arial Narrow"/>
        <a:ea typeface=""/>
        <a:cs typeface=""/>
      </a:minorFont>
    </a:fontScheme>
    <a:fmtScheme name="Coin lumineux">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Gallery</Template>
  <TotalTime>0</TotalTime>
  <Words>604</Words>
  <Application>Microsoft Office PowerPoint</Application>
  <PresentationFormat>Personnalisé</PresentationFormat>
  <Paragraphs>25</Paragraphs>
  <Slides>1</Slides>
  <Notes>1</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vt:i4>
      </vt:variant>
    </vt:vector>
  </HeadingPairs>
  <TitlesOfParts>
    <vt:vector size="9" baseType="lpstr">
      <vt:lpstr>ADLaM Display</vt:lpstr>
      <vt:lpstr>Aharoni</vt:lpstr>
      <vt:lpstr>Arial</vt:lpstr>
      <vt:lpstr>Arial Narrow</vt:lpstr>
      <vt:lpstr>Arial Unicode MS</vt:lpstr>
      <vt:lpstr>Bahnschrift Light SemiCondensed</vt:lpstr>
      <vt:lpstr>Calibri</vt:lpstr>
      <vt:lpstr>Thème Office</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guerbato</dc:creator>
  <cp:lastModifiedBy>Nada Boudjadi</cp:lastModifiedBy>
  <cp:revision>521</cp:revision>
  <dcterms:created xsi:type="dcterms:W3CDTF">2012-04-25T16:46:56Z</dcterms:created>
  <dcterms:modified xsi:type="dcterms:W3CDTF">2024-10-23T19:12:33Z</dcterms:modified>
  <cp:contentStatus/>
</cp:coreProperties>
</file>